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2" r:id="rId4"/>
  </p:sldMasterIdLst>
  <p:notesMasterIdLst>
    <p:notesMasterId r:id="rId14"/>
  </p:notesMasterIdLst>
  <p:sldIdLst>
    <p:sldId id="256" r:id="rId5"/>
    <p:sldId id="257" r:id="rId6"/>
    <p:sldId id="258" r:id="rId7"/>
    <p:sldId id="259" r:id="rId8"/>
    <p:sldId id="260" r:id="rId9"/>
    <p:sldId id="261" r:id="rId10"/>
    <p:sldId id="263" r:id="rId11"/>
    <p:sldId id="299" r:id="rId12"/>
    <p:sldId id="30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289" autoAdjust="0"/>
  </p:normalViewPr>
  <p:slideViewPr>
    <p:cSldViewPr snapToGrid="0">
      <p:cViewPr varScale="1">
        <p:scale>
          <a:sx n="66" d="100"/>
          <a:sy n="66" d="100"/>
        </p:scale>
        <p:origin x="66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Sebben" userId="150d94a63f924237" providerId="LiveId" clId="{6CC51B9E-9196-4B11-9637-41B1A3C72568}"/>
    <pc:docChg chg="undo custSel modSld">
      <pc:chgData name="David Sebben" userId="150d94a63f924237" providerId="LiveId" clId="{6CC51B9E-9196-4B11-9637-41B1A3C72568}" dt="2022-04-01T18:34:01.747" v="10"/>
      <pc:docMkLst>
        <pc:docMk/>
      </pc:docMkLst>
      <pc:sldChg chg="modNotesTx">
        <pc:chgData name="David Sebben" userId="150d94a63f924237" providerId="LiveId" clId="{6CC51B9E-9196-4B11-9637-41B1A3C72568}" dt="2022-04-01T18:32:30.664" v="0"/>
        <pc:sldMkLst>
          <pc:docMk/>
          <pc:sldMk cId="101390714" sldId="256"/>
        </pc:sldMkLst>
      </pc:sldChg>
      <pc:sldChg chg="modNotesTx">
        <pc:chgData name="David Sebben" userId="150d94a63f924237" providerId="LiveId" clId="{6CC51B9E-9196-4B11-9637-41B1A3C72568}" dt="2022-04-01T18:32:55.202" v="1"/>
        <pc:sldMkLst>
          <pc:docMk/>
          <pc:sldMk cId="1340594040" sldId="257"/>
        </pc:sldMkLst>
      </pc:sldChg>
      <pc:sldChg chg="modNotesTx">
        <pc:chgData name="David Sebben" userId="150d94a63f924237" providerId="LiveId" clId="{6CC51B9E-9196-4B11-9637-41B1A3C72568}" dt="2022-04-01T18:33:21.316" v="2"/>
        <pc:sldMkLst>
          <pc:docMk/>
          <pc:sldMk cId="3975537339" sldId="258"/>
        </pc:sldMkLst>
      </pc:sldChg>
      <pc:sldChg chg="modNotesTx">
        <pc:chgData name="David Sebben" userId="150d94a63f924237" providerId="LiveId" clId="{6CC51B9E-9196-4B11-9637-41B1A3C72568}" dt="2022-04-01T18:33:28.285" v="3"/>
        <pc:sldMkLst>
          <pc:docMk/>
          <pc:sldMk cId="3839566714" sldId="259"/>
        </pc:sldMkLst>
      </pc:sldChg>
      <pc:sldChg chg="modNotesTx">
        <pc:chgData name="David Sebben" userId="150d94a63f924237" providerId="LiveId" clId="{6CC51B9E-9196-4B11-9637-41B1A3C72568}" dt="2022-04-01T18:33:37.602" v="4"/>
        <pc:sldMkLst>
          <pc:docMk/>
          <pc:sldMk cId="3646040297" sldId="260"/>
        </pc:sldMkLst>
      </pc:sldChg>
      <pc:sldChg chg="modNotesTx">
        <pc:chgData name="David Sebben" userId="150d94a63f924237" providerId="LiveId" clId="{6CC51B9E-9196-4B11-9637-41B1A3C72568}" dt="2022-04-01T18:33:45.565" v="5"/>
        <pc:sldMkLst>
          <pc:docMk/>
          <pc:sldMk cId="267950663" sldId="261"/>
        </pc:sldMkLst>
      </pc:sldChg>
      <pc:sldChg chg="modNotesTx">
        <pc:chgData name="David Sebben" userId="150d94a63f924237" providerId="LiveId" clId="{6CC51B9E-9196-4B11-9637-41B1A3C72568}" dt="2022-04-01T18:33:53.748" v="6"/>
        <pc:sldMkLst>
          <pc:docMk/>
          <pc:sldMk cId="2578619904" sldId="263"/>
        </pc:sldMkLst>
      </pc:sldChg>
      <pc:sldChg chg="modNotesTx">
        <pc:chgData name="David Sebben" userId="150d94a63f924237" providerId="LiveId" clId="{6CC51B9E-9196-4B11-9637-41B1A3C72568}" dt="2022-04-01T18:34:01.747" v="10"/>
        <pc:sldMkLst>
          <pc:docMk/>
          <pc:sldMk cId="3185159715" sldId="299"/>
        </pc:sldMkLst>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_rels/data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01673E-8E0C-4470-8EBF-00355E92D09B}" type="doc">
      <dgm:prSet loTypeId="urn:microsoft.com/office/officeart/2005/8/layout/process5" loCatId="process" qsTypeId="urn:microsoft.com/office/officeart/2005/8/quickstyle/simple1" qsCatId="simple" csTypeId="urn:microsoft.com/office/officeart/2005/8/colors/accent0_3" csCatId="mainScheme"/>
      <dgm:spPr/>
      <dgm:t>
        <a:bodyPr/>
        <a:lstStyle/>
        <a:p>
          <a:endParaRPr lang="en-US"/>
        </a:p>
      </dgm:t>
    </dgm:pt>
    <dgm:pt modelId="{4EEBD514-EB4D-42BE-9CB4-51B1F49BF0B3}">
      <dgm:prSet/>
      <dgm:spPr/>
      <dgm:t>
        <a:bodyPr/>
        <a:lstStyle/>
        <a:p>
          <a:r>
            <a:rPr lang="en-CA"/>
            <a:t>What is Durable Learning?</a:t>
          </a:r>
          <a:endParaRPr lang="en-US"/>
        </a:p>
      </dgm:t>
    </dgm:pt>
    <dgm:pt modelId="{33ED8DA0-DF52-4BDE-BE65-0D436CE50295}" type="parTrans" cxnId="{54CEB14F-2951-49D4-AE29-343A290CF1D7}">
      <dgm:prSet/>
      <dgm:spPr/>
      <dgm:t>
        <a:bodyPr/>
        <a:lstStyle/>
        <a:p>
          <a:endParaRPr lang="en-US"/>
        </a:p>
      </dgm:t>
    </dgm:pt>
    <dgm:pt modelId="{1D1C7CCE-B75D-47C5-B841-CA2567EE1C5D}" type="sibTrans" cxnId="{54CEB14F-2951-49D4-AE29-343A290CF1D7}">
      <dgm:prSet/>
      <dgm:spPr/>
      <dgm:t>
        <a:bodyPr/>
        <a:lstStyle/>
        <a:p>
          <a:endParaRPr lang="en-US"/>
        </a:p>
      </dgm:t>
    </dgm:pt>
    <dgm:pt modelId="{8B9E2A4F-84B9-4961-89CF-38D00D4BFC23}">
      <dgm:prSet/>
      <dgm:spPr/>
      <dgm:t>
        <a:bodyPr/>
        <a:lstStyle/>
        <a:p>
          <a:r>
            <a:rPr lang="en-CA"/>
            <a:t>Benefits of Durable Learning</a:t>
          </a:r>
          <a:endParaRPr lang="en-US"/>
        </a:p>
      </dgm:t>
    </dgm:pt>
    <dgm:pt modelId="{D115A170-3D12-4E42-8C1B-966D2BE050CA}" type="parTrans" cxnId="{89EE3184-C39F-46E5-9E2D-32DCEDB710D5}">
      <dgm:prSet/>
      <dgm:spPr/>
      <dgm:t>
        <a:bodyPr/>
        <a:lstStyle/>
        <a:p>
          <a:endParaRPr lang="en-US"/>
        </a:p>
      </dgm:t>
    </dgm:pt>
    <dgm:pt modelId="{642849D5-E503-452F-8315-E746443CF8EF}" type="sibTrans" cxnId="{89EE3184-C39F-46E5-9E2D-32DCEDB710D5}">
      <dgm:prSet/>
      <dgm:spPr/>
      <dgm:t>
        <a:bodyPr/>
        <a:lstStyle/>
        <a:p>
          <a:endParaRPr lang="en-US"/>
        </a:p>
      </dgm:t>
    </dgm:pt>
    <dgm:pt modelId="{5946D916-3BE1-4526-85E7-ABE5AEEDC1D0}">
      <dgm:prSet/>
      <dgm:spPr/>
      <dgm:t>
        <a:bodyPr/>
        <a:lstStyle/>
        <a:p>
          <a:r>
            <a:rPr lang="en-CA"/>
            <a:t>Common Studying Mistakes</a:t>
          </a:r>
          <a:endParaRPr lang="en-US"/>
        </a:p>
      </dgm:t>
    </dgm:pt>
    <dgm:pt modelId="{9A9BDC7D-998A-49C6-9A08-D137215A2DAE}" type="parTrans" cxnId="{6BA7FCC5-37EA-4DC2-B6AA-5B0D09647D77}">
      <dgm:prSet/>
      <dgm:spPr/>
      <dgm:t>
        <a:bodyPr/>
        <a:lstStyle/>
        <a:p>
          <a:endParaRPr lang="en-US"/>
        </a:p>
      </dgm:t>
    </dgm:pt>
    <dgm:pt modelId="{26CBDB3A-462E-45A3-9A47-85502132A859}" type="sibTrans" cxnId="{6BA7FCC5-37EA-4DC2-B6AA-5B0D09647D77}">
      <dgm:prSet/>
      <dgm:spPr/>
      <dgm:t>
        <a:bodyPr/>
        <a:lstStyle/>
        <a:p>
          <a:endParaRPr lang="en-US"/>
        </a:p>
      </dgm:t>
    </dgm:pt>
    <dgm:pt modelId="{559825B1-3988-41FA-A793-22199BDC26F8}">
      <dgm:prSet/>
      <dgm:spPr/>
      <dgm:t>
        <a:bodyPr/>
        <a:lstStyle/>
        <a:p>
          <a:r>
            <a:rPr lang="en-CA" dirty="0"/>
            <a:t>Methods to Incorporate Durable Learning</a:t>
          </a:r>
          <a:endParaRPr lang="en-US" dirty="0"/>
        </a:p>
      </dgm:t>
    </dgm:pt>
    <dgm:pt modelId="{E318BF6D-7E56-411B-AEF1-5D431CD0BAA0}" type="parTrans" cxnId="{8750669C-0134-4655-8100-2641768A9FE3}">
      <dgm:prSet/>
      <dgm:spPr/>
      <dgm:t>
        <a:bodyPr/>
        <a:lstStyle/>
        <a:p>
          <a:endParaRPr lang="en-US"/>
        </a:p>
      </dgm:t>
    </dgm:pt>
    <dgm:pt modelId="{8EC330E8-8060-4585-B33F-4C5F24EE5662}" type="sibTrans" cxnId="{8750669C-0134-4655-8100-2641768A9FE3}">
      <dgm:prSet/>
      <dgm:spPr/>
      <dgm:t>
        <a:bodyPr/>
        <a:lstStyle/>
        <a:p>
          <a:endParaRPr lang="en-US"/>
        </a:p>
      </dgm:t>
    </dgm:pt>
    <dgm:pt modelId="{E5F9BC06-993E-486D-9741-A5EE1C9A5D06}" type="pres">
      <dgm:prSet presAssocID="{BD01673E-8E0C-4470-8EBF-00355E92D09B}" presName="diagram" presStyleCnt="0">
        <dgm:presLayoutVars>
          <dgm:dir/>
          <dgm:resizeHandles val="exact"/>
        </dgm:presLayoutVars>
      </dgm:prSet>
      <dgm:spPr/>
    </dgm:pt>
    <dgm:pt modelId="{9A6A9D48-76C8-4F67-8220-AA2263041B84}" type="pres">
      <dgm:prSet presAssocID="{4EEBD514-EB4D-42BE-9CB4-51B1F49BF0B3}" presName="node" presStyleLbl="node1" presStyleIdx="0" presStyleCnt="4">
        <dgm:presLayoutVars>
          <dgm:bulletEnabled val="1"/>
        </dgm:presLayoutVars>
      </dgm:prSet>
      <dgm:spPr/>
    </dgm:pt>
    <dgm:pt modelId="{3E130459-FA90-4CBA-96F9-270DCE65F41A}" type="pres">
      <dgm:prSet presAssocID="{1D1C7CCE-B75D-47C5-B841-CA2567EE1C5D}" presName="sibTrans" presStyleLbl="sibTrans2D1" presStyleIdx="0" presStyleCnt="3"/>
      <dgm:spPr/>
    </dgm:pt>
    <dgm:pt modelId="{20A661C5-7E7C-475E-85BB-97A44E6CE349}" type="pres">
      <dgm:prSet presAssocID="{1D1C7CCE-B75D-47C5-B841-CA2567EE1C5D}" presName="connectorText" presStyleLbl="sibTrans2D1" presStyleIdx="0" presStyleCnt="3"/>
      <dgm:spPr/>
    </dgm:pt>
    <dgm:pt modelId="{69B9E359-AB84-43FF-BC14-893DABB82283}" type="pres">
      <dgm:prSet presAssocID="{8B9E2A4F-84B9-4961-89CF-38D00D4BFC23}" presName="node" presStyleLbl="node1" presStyleIdx="1" presStyleCnt="4">
        <dgm:presLayoutVars>
          <dgm:bulletEnabled val="1"/>
        </dgm:presLayoutVars>
      </dgm:prSet>
      <dgm:spPr/>
    </dgm:pt>
    <dgm:pt modelId="{BEEE1762-0922-4C89-8610-5AB351884220}" type="pres">
      <dgm:prSet presAssocID="{642849D5-E503-452F-8315-E746443CF8EF}" presName="sibTrans" presStyleLbl="sibTrans2D1" presStyleIdx="1" presStyleCnt="3"/>
      <dgm:spPr/>
    </dgm:pt>
    <dgm:pt modelId="{5A9A2E89-C136-497D-9A77-1325E092E744}" type="pres">
      <dgm:prSet presAssocID="{642849D5-E503-452F-8315-E746443CF8EF}" presName="connectorText" presStyleLbl="sibTrans2D1" presStyleIdx="1" presStyleCnt="3"/>
      <dgm:spPr/>
    </dgm:pt>
    <dgm:pt modelId="{18724FF5-5BCF-4A77-A96C-5BC78A886DB1}" type="pres">
      <dgm:prSet presAssocID="{5946D916-3BE1-4526-85E7-ABE5AEEDC1D0}" presName="node" presStyleLbl="node1" presStyleIdx="2" presStyleCnt="4">
        <dgm:presLayoutVars>
          <dgm:bulletEnabled val="1"/>
        </dgm:presLayoutVars>
      </dgm:prSet>
      <dgm:spPr/>
    </dgm:pt>
    <dgm:pt modelId="{81EC9213-A6F2-4CF1-A48A-E2150A4A7D12}" type="pres">
      <dgm:prSet presAssocID="{26CBDB3A-462E-45A3-9A47-85502132A859}" presName="sibTrans" presStyleLbl="sibTrans2D1" presStyleIdx="2" presStyleCnt="3"/>
      <dgm:spPr/>
    </dgm:pt>
    <dgm:pt modelId="{9F4462E5-B911-4C80-A754-C783A30FA943}" type="pres">
      <dgm:prSet presAssocID="{26CBDB3A-462E-45A3-9A47-85502132A859}" presName="connectorText" presStyleLbl="sibTrans2D1" presStyleIdx="2" presStyleCnt="3"/>
      <dgm:spPr/>
    </dgm:pt>
    <dgm:pt modelId="{4CEF1A29-E4D0-48FA-99C5-11469A8EC706}" type="pres">
      <dgm:prSet presAssocID="{559825B1-3988-41FA-A793-22199BDC26F8}" presName="node" presStyleLbl="node1" presStyleIdx="3" presStyleCnt="4">
        <dgm:presLayoutVars>
          <dgm:bulletEnabled val="1"/>
        </dgm:presLayoutVars>
      </dgm:prSet>
      <dgm:spPr/>
    </dgm:pt>
  </dgm:ptLst>
  <dgm:cxnLst>
    <dgm:cxn modelId="{5F945207-EEF7-41F8-8C0F-D097005F764B}" type="presOf" srcId="{1D1C7CCE-B75D-47C5-B841-CA2567EE1C5D}" destId="{20A661C5-7E7C-475E-85BB-97A44E6CE349}" srcOrd="1" destOrd="0" presId="urn:microsoft.com/office/officeart/2005/8/layout/process5"/>
    <dgm:cxn modelId="{F8FF5E39-AB2E-4471-B923-65C3DABB4CFB}" type="presOf" srcId="{642849D5-E503-452F-8315-E746443CF8EF}" destId="{BEEE1762-0922-4C89-8610-5AB351884220}" srcOrd="0" destOrd="0" presId="urn:microsoft.com/office/officeart/2005/8/layout/process5"/>
    <dgm:cxn modelId="{9706C95C-C46B-468D-B4EB-3FF8C0B3B013}" type="presOf" srcId="{5946D916-3BE1-4526-85E7-ABE5AEEDC1D0}" destId="{18724FF5-5BCF-4A77-A96C-5BC78A886DB1}" srcOrd="0" destOrd="0" presId="urn:microsoft.com/office/officeart/2005/8/layout/process5"/>
    <dgm:cxn modelId="{6A485164-4E9C-4936-BB77-7876B9606380}" type="presOf" srcId="{1D1C7CCE-B75D-47C5-B841-CA2567EE1C5D}" destId="{3E130459-FA90-4CBA-96F9-270DCE65F41A}" srcOrd="0" destOrd="0" presId="urn:microsoft.com/office/officeart/2005/8/layout/process5"/>
    <dgm:cxn modelId="{54CEB14F-2951-49D4-AE29-343A290CF1D7}" srcId="{BD01673E-8E0C-4470-8EBF-00355E92D09B}" destId="{4EEBD514-EB4D-42BE-9CB4-51B1F49BF0B3}" srcOrd="0" destOrd="0" parTransId="{33ED8DA0-DF52-4BDE-BE65-0D436CE50295}" sibTransId="{1D1C7CCE-B75D-47C5-B841-CA2567EE1C5D}"/>
    <dgm:cxn modelId="{CF246180-8C6E-403F-948E-6763A4F42AA2}" type="presOf" srcId="{BD01673E-8E0C-4470-8EBF-00355E92D09B}" destId="{E5F9BC06-993E-486D-9741-A5EE1C9A5D06}" srcOrd="0" destOrd="0" presId="urn:microsoft.com/office/officeart/2005/8/layout/process5"/>
    <dgm:cxn modelId="{89EE3184-C39F-46E5-9E2D-32DCEDB710D5}" srcId="{BD01673E-8E0C-4470-8EBF-00355E92D09B}" destId="{8B9E2A4F-84B9-4961-89CF-38D00D4BFC23}" srcOrd="1" destOrd="0" parTransId="{D115A170-3D12-4E42-8C1B-966D2BE050CA}" sibTransId="{642849D5-E503-452F-8315-E746443CF8EF}"/>
    <dgm:cxn modelId="{8750669C-0134-4655-8100-2641768A9FE3}" srcId="{BD01673E-8E0C-4470-8EBF-00355E92D09B}" destId="{559825B1-3988-41FA-A793-22199BDC26F8}" srcOrd="3" destOrd="0" parTransId="{E318BF6D-7E56-411B-AEF1-5D431CD0BAA0}" sibTransId="{8EC330E8-8060-4585-B33F-4C5F24EE5662}"/>
    <dgm:cxn modelId="{629C77B7-1477-48A0-BC51-02FE2A63801B}" type="presOf" srcId="{8B9E2A4F-84B9-4961-89CF-38D00D4BFC23}" destId="{69B9E359-AB84-43FF-BC14-893DABB82283}" srcOrd="0" destOrd="0" presId="urn:microsoft.com/office/officeart/2005/8/layout/process5"/>
    <dgm:cxn modelId="{2E3C10BC-3DBF-4CDA-A5EB-5290A764184E}" type="presOf" srcId="{559825B1-3988-41FA-A793-22199BDC26F8}" destId="{4CEF1A29-E4D0-48FA-99C5-11469A8EC706}" srcOrd="0" destOrd="0" presId="urn:microsoft.com/office/officeart/2005/8/layout/process5"/>
    <dgm:cxn modelId="{751929C1-052A-4313-8EC8-8F79318D7512}" type="presOf" srcId="{4EEBD514-EB4D-42BE-9CB4-51B1F49BF0B3}" destId="{9A6A9D48-76C8-4F67-8220-AA2263041B84}" srcOrd="0" destOrd="0" presId="urn:microsoft.com/office/officeart/2005/8/layout/process5"/>
    <dgm:cxn modelId="{6BA7FCC5-37EA-4DC2-B6AA-5B0D09647D77}" srcId="{BD01673E-8E0C-4470-8EBF-00355E92D09B}" destId="{5946D916-3BE1-4526-85E7-ABE5AEEDC1D0}" srcOrd="2" destOrd="0" parTransId="{9A9BDC7D-998A-49C6-9A08-D137215A2DAE}" sibTransId="{26CBDB3A-462E-45A3-9A47-85502132A859}"/>
    <dgm:cxn modelId="{E66C47D4-DD6D-4958-B6DA-A9BE62C26D7C}" type="presOf" srcId="{26CBDB3A-462E-45A3-9A47-85502132A859}" destId="{9F4462E5-B911-4C80-A754-C783A30FA943}" srcOrd="1" destOrd="0" presId="urn:microsoft.com/office/officeart/2005/8/layout/process5"/>
    <dgm:cxn modelId="{FCF628E6-E8CB-428A-A38B-74911F31AC14}" type="presOf" srcId="{26CBDB3A-462E-45A3-9A47-85502132A859}" destId="{81EC9213-A6F2-4CF1-A48A-E2150A4A7D12}" srcOrd="0" destOrd="0" presId="urn:microsoft.com/office/officeart/2005/8/layout/process5"/>
    <dgm:cxn modelId="{A2FC60F3-0A3E-46CB-B017-A49AA98D9E65}" type="presOf" srcId="{642849D5-E503-452F-8315-E746443CF8EF}" destId="{5A9A2E89-C136-497D-9A77-1325E092E744}" srcOrd="1" destOrd="0" presId="urn:microsoft.com/office/officeart/2005/8/layout/process5"/>
    <dgm:cxn modelId="{2BBFE86B-9E1A-48E6-849B-7489C3A55DFA}" type="presParOf" srcId="{E5F9BC06-993E-486D-9741-A5EE1C9A5D06}" destId="{9A6A9D48-76C8-4F67-8220-AA2263041B84}" srcOrd="0" destOrd="0" presId="urn:microsoft.com/office/officeart/2005/8/layout/process5"/>
    <dgm:cxn modelId="{155784AB-2EAD-4FB4-8B0F-E7AC87E8CB21}" type="presParOf" srcId="{E5F9BC06-993E-486D-9741-A5EE1C9A5D06}" destId="{3E130459-FA90-4CBA-96F9-270DCE65F41A}" srcOrd="1" destOrd="0" presId="urn:microsoft.com/office/officeart/2005/8/layout/process5"/>
    <dgm:cxn modelId="{D24223A6-DD98-42BC-9C08-71FB57F38489}" type="presParOf" srcId="{3E130459-FA90-4CBA-96F9-270DCE65F41A}" destId="{20A661C5-7E7C-475E-85BB-97A44E6CE349}" srcOrd="0" destOrd="0" presId="urn:microsoft.com/office/officeart/2005/8/layout/process5"/>
    <dgm:cxn modelId="{8A4E509C-AB16-4A7A-87F7-2703588188C8}" type="presParOf" srcId="{E5F9BC06-993E-486D-9741-A5EE1C9A5D06}" destId="{69B9E359-AB84-43FF-BC14-893DABB82283}" srcOrd="2" destOrd="0" presId="urn:microsoft.com/office/officeart/2005/8/layout/process5"/>
    <dgm:cxn modelId="{4E2853A9-1279-4B08-B5BB-66BC726EC073}" type="presParOf" srcId="{E5F9BC06-993E-486D-9741-A5EE1C9A5D06}" destId="{BEEE1762-0922-4C89-8610-5AB351884220}" srcOrd="3" destOrd="0" presId="urn:microsoft.com/office/officeart/2005/8/layout/process5"/>
    <dgm:cxn modelId="{4F5FF9DF-9894-4BD1-8EC0-30A9C8A02075}" type="presParOf" srcId="{BEEE1762-0922-4C89-8610-5AB351884220}" destId="{5A9A2E89-C136-497D-9A77-1325E092E744}" srcOrd="0" destOrd="0" presId="urn:microsoft.com/office/officeart/2005/8/layout/process5"/>
    <dgm:cxn modelId="{4A20A4C4-4D61-4C55-ABD3-2207B473045F}" type="presParOf" srcId="{E5F9BC06-993E-486D-9741-A5EE1C9A5D06}" destId="{18724FF5-5BCF-4A77-A96C-5BC78A886DB1}" srcOrd="4" destOrd="0" presId="urn:microsoft.com/office/officeart/2005/8/layout/process5"/>
    <dgm:cxn modelId="{C0631C36-7152-4B20-8193-6C432AACD067}" type="presParOf" srcId="{E5F9BC06-993E-486D-9741-A5EE1C9A5D06}" destId="{81EC9213-A6F2-4CF1-A48A-E2150A4A7D12}" srcOrd="5" destOrd="0" presId="urn:microsoft.com/office/officeart/2005/8/layout/process5"/>
    <dgm:cxn modelId="{A016F417-008A-4976-B999-1B07035430AF}" type="presParOf" srcId="{81EC9213-A6F2-4CF1-A48A-E2150A4A7D12}" destId="{9F4462E5-B911-4C80-A754-C783A30FA943}" srcOrd="0" destOrd="0" presId="urn:microsoft.com/office/officeart/2005/8/layout/process5"/>
    <dgm:cxn modelId="{506B0E50-CB61-4724-A477-A86CF7EAA4F4}" type="presParOf" srcId="{E5F9BC06-993E-486D-9741-A5EE1C9A5D06}" destId="{4CEF1A29-E4D0-48FA-99C5-11469A8EC706}" srcOrd="6" destOrd="0" presId="urn:microsoft.com/office/officeart/2005/8/layout/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4880F3-4EDC-4BC8-B72E-6B45A7580ECC}"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F1AAC8B-3D1E-4C3A-BE93-1FBF6383C860}">
      <dgm:prSet/>
      <dgm:spPr/>
      <dgm:t>
        <a:bodyPr/>
        <a:lstStyle/>
        <a:p>
          <a:r>
            <a:rPr lang="en-CA"/>
            <a:t>Thorough Understanding</a:t>
          </a:r>
          <a:endParaRPr lang="en-US"/>
        </a:p>
      </dgm:t>
    </dgm:pt>
    <dgm:pt modelId="{5A479CC5-E4F3-4D5E-A63E-F07679E659F6}" type="parTrans" cxnId="{A6948948-F96E-45BA-8054-F4DCC3FBCE5B}">
      <dgm:prSet/>
      <dgm:spPr/>
      <dgm:t>
        <a:bodyPr/>
        <a:lstStyle/>
        <a:p>
          <a:endParaRPr lang="en-US"/>
        </a:p>
      </dgm:t>
    </dgm:pt>
    <dgm:pt modelId="{A02154EC-3AEC-40A8-8A0D-57D80A59AE9F}" type="sibTrans" cxnId="{A6948948-F96E-45BA-8054-F4DCC3FBCE5B}">
      <dgm:prSet/>
      <dgm:spPr/>
      <dgm:t>
        <a:bodyPr/>
        <a:lstStyle/>
        <a:p>
          <a:endParaRPr lang="en-US"/>
        </a:p>
      </dgm:t>
    </dgm:pt>
    <dgm:pt modelId="{7BE339A1-638E-4B82-92A6-9C61E364999C}">
      <dgm:prSet/>
      <dgm:spPr/>
      <dgm:t>
        <a:bodyPr/>
        <a:lstStyle/>
        <a:p>
          <a:r>
            <a:rPr lang="en-CA"/>
            <a:t>Long-Term Memory</a:t>
          </a:r>
          <a:endParaRPr lang="en-US"/>
        </a:p>
      </dgm:t>
    </dgm:pt>
    <dgm:pt modelId="{55AF291A-CEEF-46B4-A9C3-4216F28118D7}" type="parTrans" cxnId="{4916502D-69D2-4C30-B562-986067E52C24}">
      <dgm:prSet/>
      <dgm:spPr/>
      <dgm:t>
        <a:bodyPr/>
        <a:lstStyle/>
        <a:p>
          <a:endParaRPr lang="en-US"/>
        </a:p>
      </dgm:t>
    </dgm:pt>
    <dgm:pt modelId="{F8C83DB6-6E62-49D0-BE75-CFF89B2188BA}" type="sibTrans" cxnId="{4916502D-69D2-4C30-B562-986067E52C24}">
      <dgm:prSet/>
      <dgm:spPr/>
      <dgm:t>
        <a:bodyPr/>
        <a:lstStyle/>
        <a:p>
          <a:endParaRPr lang="en-US"/>
        </a:p>
      </dgm:t>
    </dgm:pt>
    <dgm:pt modelId="{9E5F6CC9-86A4-48F9-B0EB-486C99FD40DC}" type="pres">
      <dgm:prSet presAssocID="{5B4880F3-4EDC-4BC8-B72E-6B45A7580ECC}" presName="root" presStyleCnt="0">
        <dgm:presLayoutVars>
          <dgm:dir/>
          <dgm:resizeHandles val="exact"/>
        </dgm:presLayoutVars>
      </dgm:prSet>
      <dgm:spPr/>
    </dgm:pt>
    <dgm:pt modelId="{820A6F6D-36A3-459F-B7DD-EA4295B3E48A}" type="pres">
      <dgm:prSet presAssocID="{FF1AAC8B-3D1E-4C3A-BE93-1FBF6383C860}" presName="compNode" presStyleCnt="0"/>
      <dgm:spPr/>
    </dgm:pt>
    <dgm:pt modelId="{8DECA860-609B-4D05-89BE-0BAB583E8D42}" type="pres">
      <dgm:prSet presAssocID="{FF1AAC8B-3D1E-4C3A-BE93-1FBF6383C86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D6231BAF-1767-40C6-AC21-17F3AA8BB5F5}" type="pres">
      <dgm:prSet presAssocID="{FF1AAC8B-3D1E-4C3A-BE93-1FBF6383C860}" presName="spaceRect" presStyleCnt="0"/>
      <dgm:spPr/>
    </dgm:pt>
    <dgm:pt modelId="{FA23D076-5CE8-4DA9-88C3-2B159D971B53}" type="pres">
      <dgm:prSet presAssocID="{FF1AAC8B-3D1E-4C3A-BE93-1FBF6383C860}" presName="textRect" presStyleLbl="revTx" presStyleIdx="0" presStyleCnt="2">
        <dgm:presLayoutVars>
          <dgm:chMax val="1"/>
          <dgm:chPref val="1"/>
        </dgm:presLayoutVars>
      </dgm:prSet>
      <dgm:spPr/>
    </dgm:pt>
    <dgm:pt modelId="{44033BCE-675F-4AE6-98DE-D30EA3297588}" type="pres">
      <dgm:prSet presAssocID="{A02154EC-3AEC-40A8-8A0D-57D80A59AE9F}" presName="sibTrans" presStyleCnt="0"/>
      <dgm:spPr/>
    </dgm:pt>
    <dgm:pt modelId="{6854F739-B581-4F33-9ED0-362F9904A9E3}" type="pres">
      <dgm:prSet presAssocID="{7BE339A1-638E-4B82-92A6-9C61E364999C}" presName="compNode" presStyleCnt="0"/>
      <dgm:spPr/>
    </dgm:pt>
    <dgm:pt modelId="{8D62B927-57C1-4F37-929C-DAEBB5EE28C3}" type="pres">
      <dgm:prSet presAssocID="{7BE339A1-638E-4B82-92A6-9C61E364999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tabase"/>
        </a:ext>
      </dgm:extLst>
    </dgm:pt>
    <dgm:pt modelId="{F22275C1-9081-4AF4-A76A-1CDCC15BE391}" type="pres">
      <dgm:prSet presAssocID="{7BE339A1-638E-4B82-92A6-9C61E364999C}" presName="spaceRect" presStyleCnt="0"/>
      <dgm:spPr/>
    </dgm:pt>
    <dgm:pt modelId="{511B5CA2-D331-4773-B5A8-74348DE9AF58}" type="pres">
      <dgm:prSet presAssocID="{7BE339A1-638E-4B82-92A6-9C61E364999C}" presName="textRect" presStyleLbl="revTx" presStyleIdx="1" presStyleCnt="2">
        <dgm:presLayoutVars>
          <dgm:chMax val="1"/>
          <dgm:chPref val="1"/>
        </dgm:presLayoutVars>
      </dgm:prSet>
      <dgm:spPr/>
    </dgm:pt>
  </dgm:ptLst>
  <dgm:cxnLst>
    <dgm:cxn modelId="{4916502D-69D2-4C30-B562-986067E52C24}" srcId="{5B4880F3-4EDC-4BC8-B72E-6B45A7580ECC}" destId="{7BE339A1-638E-4B82-92A6-9C61E364999C}" srcOrd="1" destOrd="0" parTransId="{55AF291A-CEEF-46B4-A9C3-4216F28118D7}" sibTransId="{F8C83DB6-6E62-49D0-BE75-CFF89B2188BA}"/>
    <dgm:cxn modelId="{A6948948-F96E-45BA-8054-F4DCC3FBCE5B}" srcId="{5B4880F3-4EDC-4BC8-B72E-6B45A7580ECC}" destId="{FF1AAC8B-3D1E-4C3A-BE93-1FBF6383C860}" srcOrd="0" destOrd="0" parTransId="{5A479CC5-E4F3-4D5E-A63E-F07679E659F6}" sibTransId="{A02154EC-3AEC-40A8-8A0D-57D80A59AE9F}"/>
    <dgm:cxn modelId="{B7DBCB5A-BC6C-4261-81F5-5C681E93A30C}" type="presOf" srcId="{7BE339A1-638E-4B82-92A6-9C61E364999C}" destId="{511B5CA2-D331-4773-B5A8-74348DE9AF58}" srcOrd="0" destOrd="0" presId="urn:microsoft.com/office/officeart/2018/2/layout/IconLabelList"/>
    <dgm:cxn modelId="{58F47FBA-AF44-44C0-B05A-CF070FE450C5}" type="presOf" srcId="{5B4880F3-4EDC-4BC8-B72E-6B45A7580ECC}" destId="{9E5F6CC9-86A4-48F9-B0EB-486C99FD40DC}" srcOrd="0" destOrd="0" presId="urn:microsoft.com/office/officeart/2018/2/layout/IconLabelList"/>
    <dgm:cxn modelId="{E34BCCF6-0D11-4624-AAA2-9EF832362EB8}" type="presOf" srcId="{FF1AAC8B-3D1E-4C3A-BE93-1FBF6383C860}" destId="{FA23D076-5CE8-4DA9-88C3-2B159D971B53}" srcOrd="0" destOrd="0" presId="urn:microsoft.com/office/officeart/2018/2/layout/IconLabelList"/>
    <dgm:cxn modelId="{0D0CFA29-D00C-4966-8980-0EEFEB82D3DF}" type="presParOf" srcId="{9E5F6CC9-86A4-48F9-B0EB-486C99FD40DC}" destId="{820A6F6D-36A3-459F-B7DD-EA4295B3E48A}" srcOrd="0" destOrd="0" presId="urn:microsoft.com/office/officeart/2018/2/layout/IconLabelList"/>
    <dgm:cxn modelId="{62C6B51B-52FD-4536-9266-DDF06E437727}" type="presParOf" srcId="{820A6F6D-36A3-459F-B7DD-EA4295B3E48A}" destId="{8DECA860-609B-4D05-89BE-0BAB583E8D42}" srcOrd="0" destOrd="0" presId="urn:microsoft.com/office/officeart/2018/2/layout/IconLabelList"/>
    <dgm:cxn modelId="{C4DBF8BF-7C9B-46CF-A6DC-A29947EA6022}" type="presParOf" srcId="{820A6F6D-36A3-459F-B7DD-EA4295B3E48A}" destId="{D6231BAF-1767-40C6-AC21-17F3AA8BB5F5}" srcOrd="1" destOrd="0" presId="urn:microsoft.com/office/officeart/2018/2/layout/IconLabelList"/>
    <dgm:cxn modelId="{7818472B-78A1-48B2-9AEE-C52C3EB952F4}" type="presParOf" srcId="{820A6F6D-36A3-459F-B7DD-EA4295B3E48A}" destId="{FA23D076-5CE8-4DA9-88C3-2B159D971B53}" srcOrd="2" destOrd="0" presId="urn:microsoft.com/office/officeart/2018/2/layout/IconLabelList"/>
    <dgm:cxn modelId="{64C8E0E4-7D05-4089-94C8-4DCF75A03B49}" type="presParOf" srcId="{9E5F6CC9-86A4-48F9-B0EB-486C99FD40DC}" destId="{44033BCE-675F-4AE6-98DE-D30EA3297588}" srcOrd="1" destOrd="0" presId="urn:microsoft.com/office/officeart/2018/2/layout/IconLabelList"/>
    <dgm:cxn modelId="{6B9F8084-CF69-4A8C-B809-4144354A0557}" type="presParOf" srcId="{9E5F6CC9-86A4-48F9-B0EB-486C99FD40DC}" destId="{6854F739-B581-4F33-9ED0-362F9904A9E3}" srcOrd="2" destOrd="0" presId="urn:microsoft.com/office/officeart/2018/2/layout/IconLabelList"/>
    <dgm:cxn modelId="{3DF844E0-FBEF-4062-9524-A4B0CF6DF62A}" type="presParOf" srcId="{6854F739-B581-4F33-9ED0-362F9904A9E3}" destId="{8D62B927-57C1-4F37-929C-DAEBB5EE28C3}" srcOrd="0" destOrd="0" presId="urn:microsoft.com/office/officeart/2018/2/layout/IconLabelList"/>
    <dgm:cxn modelId="{3015A8A0-1A63-4191-82AB-77705190731B}" type="presParOf" srcId="{6854F739-B581-4F33-9ED0-362F9904A9E3}" destId="{F22275C1-9081-4AF4-A76A-1CDCC15BE391}" srcOrd="1" destOrd="0" presId="urn:microsoft.com/office/officeart/2018/2/layout/IconLabelList"/>
    <dgm:cxn modelId="{C04807D1-A96D-43AD-901D-5143B7D6202C}" type="presParOf" srcId="{6854F739-B581-4F33-9ED0-362F9904A9E3}" destId="{511B5CA2-D331-4773-B5A8-74348DE9AF58}"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6010A3-3070-4C37-967F-9FD63F2F7AA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0A16080-484B-49FB-8E14-9C74915C9FE0}">
      <dgm:prSet/>
      <dgm:spPr/>
      <dgm:t>
        <a:bodyPr/>
        <a:lstStyle/>
        <a:p>
          <a:r>
            <a:rPr lang="en-CA" dirty="0"/>
            <a:t>Leads to better academic grades</a:t>
          </a:r>
          <a:endParaRPr lang="en-US" dirty="0"/>
        </a:p>
      </dgm:t>
    </dgm:pt>
    <dgm:pt modelId="{489E2C24-9D57-41FF-A9A3-A3EDC6472EDD}" type="parTrans" cxnId="{9870FD55-8CBD-45A9-B17B-90DB0E6DAFCF}">
      <dgm:prSet/>
      <dgm:spPr/>
      <dgm:t>
        <a:bodyPr/>
        <a:lstStyle/>
        <a:p>
          <a:endParaRPr lang="en-US"/>
        </a:p>
      </dgm:t>
    </dgm:pt>
    <dgm:pt modelId="{014BD571-A340-4235-B97F-291648F8FD73}" type="sibTrans" cxnId="{9870FD55-8CBD-45A9-B17B-90DB0E6DAFCF}">
      <dgm:prSet/>
      <dgm:spPr/>
      <dgm:t>
        <a:bodyPr/>
        <a:lstStyle/>
        <a:p>
          <a:endParaRPr lang="en-US"/>
        </a:p>
      </dgm:t>
    </dgm:pt>
    <dgm:pt modelId="{4DE5E5BD-33F8-4AE9-9B25-F730C8BC8662}">
      <dgm:prSet/>
      <dgm:spPr/>
      <dgm:t>
        <a:bodyPr/>
        <a:lstStyle/>
        <a:p>
          <a:r>
            <a:rPr lang="en-CA"/>
            <a:t>Reduces stress associated with cramming</a:t>
          </a:r>
          <a:endParaRPr lang="en-US"/>
        </a:p>
      </dgm:t>
    </dgm:pt>
    <dgm:pt modelId="{602D28B8-37BE-49F9-ACA8-0B4D72BF71E8}" type="parTrans" cxnId="{A543BD4D-0BD8-4DC2-98C7-97D74FD2B1D7}">
      <dgm:prSet/>
      <dgm:spPr/>
      <dgm:t>
        <a:bodyPr/>
        <a:lstStyle/>
        <a:p>
          <a:endParaRPr lang="en-US"/>
        </a:p>
      </dgm:t>
    </dgm:pt>
    <dgm:pt modelId="{D12D95B6-6300-471E-A7F4-E441478B8A73}" type="sibTrans" cxnId="{A543BD4D-0BD8-4DC2-98C7-97D74FD2B1D7}">
      <dgm:prSet/>
      <dgm:spPr/>
      <dgm:t>
        <a:bodyPr/>
        <a:lstStyle/>
        <a:p>
          <a:endParaRPr lang="en-US"/>
        </a:p>
      </dgm:t>
    </dgm:pt>
    <dgm:pt modelId="{4C796389-05A5-4881-A117-57A1F7DBA1E7}">
      <dgm:prSet/>
      <dgm:spPr/>
      <dgm:t>
        <a:bodyPr/>
        <a:lstStyle/>
        <a:p>
          <a:r>
            <a:rPr lang="en-CA"/>
            <a:t>Makes studying more efficient</a:t>
          </a:r>
          <a:endParaRPr lang="en-US"/>
        </a:p>
      </dgm:t>
    </dgm:pt>
    <dgm:pt modelId="{4FCA4164-79E4-48C2-BBE2-2E5DAB5EBDC7}" type="parTrans" cxnId="{A297455C-7F56-4C68-8C1D-6A0353D9429C}">
      <dgm:prSet/>
      <dgm:spPr/>
      <dgm:t>
        <a:bodyPr/>
        <a:lstStyle/>
        <a:p>
          <a:endParaRPr lang="en-US"/>
        </a:p>
      </dgm:t>
    </dgm:pt>
    <dgm:pt modelId="{5DCA52CF-85A9-45DF-A13B-379D807BE181}" type="sibTrans" cxnId="{A297455C-7F56-4C68-8C1D-6A0353D9429C}">
      <dgm:prSet/>
      <dgm:spPr/>
      <dgm:t>
        <a:bodyPr/>
        <a:lstStyle/>
        <a:p>
          <a:endParaRPr lang="en-US"/>
        </a:p>
      </dgm:t>
    </dgm:pt>
    <dgm:pt modelId="{8C5AD75F-0947-4A17-A72D-96498A674587}">
      <dgm:prSet/>
      <dgm:spPr/>
      <dgm:t>
        <a:bodyPr/>
        <a:lstStyle/>
        <a:p>
          <a:r>
            <a:rPr lang="en-CA"/>
            <a:t>Allows you to prepare for multiple exams</a:t>
          </a:r>
          <a:endParaRPr lang="en-US"/>
        </a:p>
      </dgm:t>
    </dgm:pt>
    <dgm:pt modelId="{D62FCCFC-BE75-4787-9AEA-5845EAB9D89D}" type="parTrans" cxnId="{E12180E5-8339-4ADC-B2D2-1FABC8E83068}">
      <dgm:prSet/>
      <dgm:spPr/>
      <dgm:t>
        <a:bodyPr/>
        <a:lstStyle/>
        <a:p>
          <a:endParaRPr lang="en-US"/>
        </a:p>
      </dgm:t>
    </dgm:pt>
    <dgm:pt modelId="{C0A5F92C-220E-4615-87DF-D792732CCB8F}" type="sibTrans" cxnId="{E12180E5-8339-4ADC-B2D2-1FABC8E83068}">
      <dgm:prSet/>
      <dgm:spPr/>
      <dgm:t>
        <a:bodyPr/>
        <a:lstStyle/>
        <a:p>
          <a:endParaRPr lang="en-US"/>
        </a:p>
      </dgm:t>
    </dgm:pt>
    <dgm:pt modelId="{79E162C7-5AB5-4EF1-8BCC-5863704C095D}" type="pres">
      <dgm:prSet presAssocID="{A76010A3-3070-4C37-967F-9FD63F2F7AAC}" presName="root" presStyleCnt="0">
        <dgm:presLayoutVars>
          <dgm:dir/>
          <dgm:resizeHandles val="exact"/>
        </dgm:presLayoutVars>
      </dgm:prSet>
      <dgm:spPr/>
    </dgm:pt>
    <dgm:pt modelId="{E8F923C4-C7E5-471C-BAB2-C1BC27216544}" type="pres">
      <dgm:prSet presAssocID="{10A16080-484B-49FB-8E14-9C74915C9FE0}" presName="compNode" presStyleCnt="0"/>
      <dgm:spPr/>
    </dgm:pt>
    <dgm:pt modelId="{5BCA2DEF-F39D-4A69-99AA-3EE8FE6F4372}" type="pres">
      <dgm:prSet presAssocID="{10A16080-484B-49FB-8E14-9C74915C9FE0}" presName="bgRect" presStyleLbl="bgShp" presStyleIdx="0" presStyleCnt="4"/>
      <dgm:spPr/>
    </dgm:pt>
    <dgm:pt modelId="{783A3E1C-DCB9-4FA8-A8C3-2541897FB029}" type="pres">
      <dgm:prSet presAssocID="{10A16080-484B-49FB-8E14-9C74915C9FE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F41112C5-9140-4C19-9915-02CE54E470E3}" type="pres">
      <dgm:prSet presAssocID="{10A16080-484B-49FB-8E14-9C74915C9FE0}" presName="spaceRect" presStyleCnt="0"/>
      <dgm:spPr/>
    </dgm:pt>
    <dgm:pt modelId="{11CB376A-A7E2-41F7-A18D-7BD82DB4AE70}" type="pres">
      <dgm:prSet presAssocID="{10A16080-484B-49FB-8E14-9C74915C9FE0}" presName="parTx" presStyleLbl="revTx" presStyleIdx="0" presStyleCnt="4">
        <dgm:presLayoutVars>
          <dgm:chMax val="0"/>
          <dgm:chPref val="0"/>
        </dgm:presLayoutVars>
      </dgm:prSet>
      <dgm:spPr/>
    </dgm:pt>
    <dgm:pt modelId="{BB38EC9F-12F6-4D0E-9181-6E3B5CF7EA99}" type="pres">
      <dgm:prSet presAssocID="{014BD571-A340-4235-B97F-291648F8FD73}" presName="sibTrans" presStyleCnt="0"/>
      <dgm:spPr/>
    </dgm:pt>
    <dgm:pt modelId="{F7361435-DD9E-44C0-BC2E-26C127DFF2B0}" type="pres">
      <dgm:prSet presAssocID="{4DE5E5BD-33F8-4AE9-9B25-F730C8BC8662}" presName="compNode" presStyleCnt="0"/>
      <dgm:spPr/>
    </dgm:pt>
    <dgm:pt modelId="{C5E63BB4-A651-4A51-ACE2-9E2FCDAABE0C}" type="pres">
      <dgm:prSet presAssocID="{4DE5E5BD-33F8-4AE9-9B25-F730C8BC8662}" presName="bgRect" presStyleLbl="bgShp" presStyleIdx="1" presStyleCnt="4"/>
      <dgm:spPr/>
    </dgm:pt>
    <dgm:pt modelId="{F6F7D9E6-4017-41E3-808E-CBDA9D17330D}" type="pres">
      <dgm:prSet presAssocID="{4DE5E5BD-33F8-4AE9-9B25-F730C8BC866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 in head"/>
        </a:ext>
      </dgm:extLst>
    </dgm:pt>
    <dgm:pt modelId="{B3945A31-9AAF-4092-94EE-281D71FCBE2C}" type="pres">
      <dgm:prSet presAssocID="{4DE5E5BD-33F8-4AE9-9B25-F730C8BC8662}" presName="spaceRect" presStyleCnt="0"/>
      <dgm:spPr/>
    </dgm:pt>
    <dgm:pt modelId="{E564605F-05BC-48A7-AE53-0FEFF7B4BDBE}" type="pres">
      <dgm:prSet presAssocID="{4DE5E5BD-33F8-4AE9-9B25-F730C8BC8662}" presName="parTx" presStyleLbl="revTx" presStyleIdx="1" presStyleCnt="4">
        <dgm:presLayoutVars>
          <dgm:chMax val="0"/>
          <dgm:chPref val="0"/>
        </dgm:presLayoutVars>
      </dgm:prSet>
      <dgm:spPr/>
    </dgm:pt>
    <dgm:pt modelId="{5BCEA170-4676-4FAE-8AED-16742C0DFBC5}" type="pres">
      <dgm:prSet presAssocID="{D12D95B6-6300-471E-A7F4-E441478B8A73}" presName="sibTrans" presStyleCnt="0"/>
      <dgm:spPr/>
    </dgm:pt>
    <dgm:pt modelId="{951F10B1-095B-413D-BA1B-C2BD9D3ABC6D}" type="pres">
      <dgm:prSet presAssocID="{4C796389-05A5-4881-A117-57A1F7DBA1E7}" presName="compNode" presStyleCnt="0"/>
      <dgm:spPr/>
    </dgm:pt>
    <dgm:pt modelId="{4716DA6C-0959-41FB-ADE8-C8954AD2CBDA}" type="pres">
      <dgm:prSet presAssocID="{4C796389-05A5-4881-A117-57A1F7DBA1E7}" presName="bgRect" presStyleLbl="bgShp" presStyleIdx="2" presStyleCnt="4"/>
      <dgm:spPr/>
    </dgm:pt>
    <dgm:pt modelId="{293C9BF6-722F-49BA-A9E4-78DA949D806B}" type="pres">
      <dgm:prSet presAssocID="{4C796389-05A5-4881-A117-57A1F7DBA1E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9BD34AC2-2664-4130-877F-56995DA4FCB7}" type="pres">
      <dgm:prSet presAssocID="{4C796389-05A5-4881-A117-57A1F7DBA1E7}" presName="spaceRect" presStyleCnt="0"/>
      <dgm:spPr/>
    </dgm:pt>
    <dgm:pt modelId="{D39E314D-2C21-4067-8864-0349FB3313F3}" type="pres">
      <dgm:prSet presAssocID="{4C796389-05A5-4881-A117-57A1F7DBA1E7}" presName="parTx" presStyleLbl="revTx" presStyleIdx="2" presStyleCnt="4">
        <dgm:presLayoutVars>
          <dgm:chMax val="0"/>
          <dgm:chPref val="0"/>
        </dgm:presLayoutVars>
      </dgm:prSet>
      <dgm:spPr/>
    </dgm:pt>
    <dgm:pt modelId="{65A3F9E5-9AC3-4B00-8B5B-4A233CDE13CC}" type="pres">
      <dgm:prSet presAssocID="{5DCA52CF-85A9-45DF-A13B-379D807BE181}" presName="sibTrans" presStyleCnt="0"/>
      <dgm:spPr/>
    </dgm:pt>
    <dgm:pt modelId="{9DC5DDCF-1EB0-4D14-A889-233BF677680E}" type="pres">
      <dgm:prSet presAssocID="{8C5AD75F-0947-4A17-A72D-96498A674587}" presName="compNode" presStyleCnt="0"/>
      <dgm:spPr/>
    </dgm:pt>
    <dgm:pt modelId="{71F57572-26F6-4311-A332-2C53697ACB22}" type="pres">
      <dgm:prSet presAssocID="{8C5AD75F-0947-4A17-A72D-96498A674587}" presName="bgRect" presStyleLbl="bgShp" presStyleIdx="3" presStyleCnt="4"/>
      <dgm:spPr/>
    </dgm:pt>
    <dgm:pt modelId="{47C83C73-9C64-461A-BB2C-10A7BE5E72B8}" type="pres">
      <dgm:prSet presAssocID="{8C5AD75F-0947-4A17-A72D-96498A67458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encil"/>
        </a:ext>
      </dgm:extLst>
    </dgm:pt>
    <dgm:pt modelId="{0F58F48D-579D-4386-8FD4-E52F2239F4FA}" type="pres">
      <dgm:prSet presAssocID="{8C5AD75F-0947-4A17-A72D-96498A674587}" presName="spaceRect" presStyleCnt="0"/>
      <dgm:spPr/>
    </dgm:pt>
    <dgm:pt modelId="{E5585F10-FC60-4506-ACCE-D0226797D9A5}" type="pres">
      <dgm:prSet presAssocID="{8C5AD75F-0947-4A17-A72D-96498A674587}" presName="parTx" presStyleLbl="revTx" presStyleIdx="3" presStyleCnt="4">
        <dgm:presLayoutVars>
          <dgm:chMax val="0"/>
          <dgm:chPref val="0"/>
        </dgm:presLayoutVars>
      </dgm:prSet>
      <dgm:spPr/>
    </dgm:pt>
  </dgm:ptLst>
  <dgm:cxnLst>
    <dgm:cxn modelId="{A297455C-7F56-4C68-8C1D-6A0353D9429C}" srcId="{A76010A3-3070-4C37-967F-9FD63F2F7AAC}" destId="{4C796389-05A5-4881-A117-57A1F7DBA1E7}" srcOrd="2" destOrd="0" parTransId="{4FCA4164-79E4-48C2-BBE2-2E5DAB5EBDC7}" sibTransId="{5DCA52CF-85A9-45DF-A13B-379D807BE181}"/>
    <dgm:cxn modelId="{A543BD4D-0BD8-4DC2-98C7-97D74FD2B1D7}" srcId="{A76010A3-3070-4C37-967F-9FD63F2F7AAC}" destId="{4DE5E5BD-33F8-4AE9-9B25-F730C8BC8662}" srcOrd="1" destOrd="0" parTransId="{602D28B8-37BE-49F9-ACA8-0B4D72BF71E8}" sibTransId="{D12D95B6-6300-471E-A7F4-E441478B8A73}"/>
    <dgm:cxn modelId="{345B1151-4E72-491F-BFDE-325DDD47AD0B}" type="presOf" srcId="{A76010A3-3070-4C37-967F-9FD63F2F7AAC}" destId="{79E162C7-5AB5-4EF1-8BCC-5863704C095D}" srcOrd="0" destOrd="0" presId="urn:microsoft.com/office/officeart/2018/2/layout/IconVerticalSolidList"/>
    <dgm:cxn modelId="{9870FD55-8CBD-45A9-B17B-90DB0E6DAFCF}" srcId="{A76010A3-3070-4C37-967F-9FD63F2F7AAC}" destId="{10A16080-484B-49FB-8E14-9C74915C9FE0}" srcOrd="0" destOrd="0" parTransId="{489E2C24-9D57-41FF-A9A3-A3EDC6472EDD}" sibTransId="{014BD571-A340-4235-B97F-291648F8FD73}"/>
    <dgm:cxn modelId="{1E391B56-BD0C-4B7E-8E80-099A9505D753}" type="presOf" srcId="{8C5AD75F-0947-4A17-A72D-96498A674587}" destId="{E5585F10-FC60-4506-ACCE-D0226797D9A5}" srcOrd="0" destOrd="0" presId="urn:microsoft.com/office/officeart/2018/2/layout/IconVerticalSolidList"/>
    <dgm:cxn modelId="{4EDF6ABF-E71F-467C-9911-00FFAF91CBD8}" type="presOf" srcId="{4C796389-05A5-4881-A117-57A1F7DBA1E7}" destId="{D39E314D-2C21-4067-8864-0349FB3313F3}" srcOrd="0" destOrd="0" presId="urn:microsoft.com/office/officeart/2018/2/layout/IconVerticalSolidList"/>
    <dgm:cxn modelId="{64A887D8-71AA-4C4E-BFCB-1309E797BB1A}" type="presOf" srcId="{4DE5E5BD-33F8-4AE9-9B25-F730C8BC8662}" destId="{E564605F-05BC-48A7-AE53-0FEFF7B4BDBE}" srcOrd="0" destOrd="0" presId="urn:microsoft.com/office/officeart/2018/2/layout/IconVerticalSolidList"/>
    <dgm:cxn modelId="{E12180E5-8339-4ADC-B2D2-1FABC8E83068}" srcId="{A76010A3-3070-4C37-967F-9FD63F2F7AAC}" destId="{8C5AD75F-0947-4A17-A72D-96498A674587}" srcOrd="3" destOrd="0" parTransId="{D62FCCFC-BE75-4787-9AEA-5845EAB9D89D}" sibTransId="{C0A5F92C-220E-4615-87DF-D792732CCB8F}"/>
    <dgm:cxn modelId="{7F6F4AFA-EE3A-4280-AD24-706B4D27E935}" type="presOf" srcId="{10A16080-484B-49FB-8E14-9C74915C9FE0}" destId="{11CB376A-A7E2-41F7-A18D-7BD82DB4AE70}" srcOrd="0" destOrd="0" presId="urn:microsoft.com/office/officeart/2018/2/layout/IconVerticalSolidList"/>
    <dgm:cxn modelId="{CA01A4DE-E8EB-4C6F-ABC4-D040FE8FC905}" type="presParOf" srcId="{79E162C7-5AB5-4EF1-8BCC-5863704C095D}" destId="{E8F923C4-C7E5-471C-BAB2-C1BC27216544}" srcOrd="0" destOrd="0" presId="urn:microsoft.com/office/officeart/2018/2/layout/IconVerticalSolidList"/>
    <dgm:cxn modelId="{E7E1755C-ABDE-40B4-BCC2-750CAA6151B3}" type="presParOf" srcId="{E8F923C4-C7E5-471C-BAB2-C1BC27216544}" destId="{5BCA2DEF-F39D-4A69-99AA-3EE8FE6F4372}" srcOrd="0" destOrd="0" presId="urn:microsoft.com/office/officeart/2018/2/layout/IconVerticalSolidList"/>
    <dgm:cxn modelId="{36214A3E-AAE0-40E0-AB72-C7AFBA2236BC}" type="presParOf" srcId="{E8F923C4-C7E5-471C-BAB2-C1BC27216544}" destId="{783A3E1C-DCB9-4FA8-A8C3-2541897FB029}" srcOrd="1" destOrd="0" presId="urn:microsoft.com/office/officeart/2018/2/layout/IconVerticalSolidList"/>
    <dgm:cxn modelId="{7F4BCA91-76C1-4FA5-8C93-8B0F5B115986}" type="presParOf" srcId="{E8F923C4-C7E5-471C-BAB2-C1BC27216544}" destId="{F41112C5-9140-4C19-9915-02CE54E470E3}" srcOrd="2" destOrd="0" presId="urn:microsoft.com/office/officeart/2018/2/layout/IconVerticalSolidList"/>
    <dgm:cxn modelId="{1BBA00C5-D937-4B90-83B2-48EBD3CCBEA2}" type="presParOf" srcId="{E8F923C4-C7E5-471C-BAB2-C1BC27216544}" destId="{11CB376A-A7E2-41F7-A18D-7BD82DB4AE70}" srcOrd="3" destOrd="0" presId="urn:microsoft.com/office/officeart/2018/2/layout/IconVerticalSolidList"/>
    <dgm:cxn modelId="{5C11AC2A-FE7D-47E5-87D5-42A53D161C5C}" type="presParOf" srcId="{79E162C7-5AB5-4EF1-8BCC-5863704C095D}" destId="{BB38EC9F-12F6-4D0E-9181-6E3B5CF7EA99}" srcOrd="1" destOrd="0" presId="urn:microsoft.com/office/officeart/2018/2/layout/IconVerticalSolidList"/>
    <dgm:cxn modelId="{2D8D36EE-5EBE-4716-A67E-A46C71004159}" type="presParOf" srcId="{79E162C7-5AB5-4EF1-8BCC-5863704C095D}" destId="{F7361435-DD9E-44C0-BC2E-26C127DFF2B0}" srcOrd="2" destOrd="0" presId="urn:microsoft.com/office/officeart/2018/2/layout/IconVerticalSolidList"/>
    <dgm:cxn modelId="{6238EE90-9C2F-4C05-8C55-A781A087B35F}" type="presParOf" srcId="{F7361435-DD9E-44C0-BC2E-26C127DFF2B0}" destId="{C5E63BB4-A651-4A51-ACE2-9E2FCDAABE0C}" srcOrd="0" destOrd="0" presId="urn:microsoft.com/office/officeart/2018/2/layout/IconVerticalSolidList"/>
    <dgm:cxn modelId="{D2CDF641-3D10-4868-A1F2-63A7100C4D95}" type="presParOf" srcId="{F7361435-DD9E-44C0-BC2E-26C127DFF2B0}" destId="{F6F7D9E6-4017-41E3-808E-CBDA9D17330D}" srcOrd="1" destOrd="0" presId="urn:microsoft.com/office/officeart/2018/2/layout/IconVerticalSolidList"/>
    <dgm:cxn modelId="{9E6F75C8-D2CA-4D23-89EE-FD209A6C821D}" type="presParOf" srcId="{F7361435-DD9E-44C0-BC2E-26C127DFF2B0}" destId="{B3945A31-9AAF-4092-94EE-281D71FCBE2C}" srcOrd="2" destOrd="0" presId="urn:microsoft.com/office/officeart/2018/2/layout/IconVerticalSolidList"/>
    <dgm:cxn modelId="{F962119C-9A24-4AB7-BD2E-871DC38B4B5B}" type="presParOf" srcId="{F7361435-DD9E-44C0-BC2E-26C127DFF2B0}" destId="{E564605F-05BC-48A7-AE53-0FEFF7B4BDBE}" srcOrd="3" destOrd="0" presId="urn:microsoft.com/office/officeart/2018/2/layout/IconVerticalSolidList"/>
    <dgm:cxn modelId="{C361B509-FF66-4F1D-BB91-80D5C57F14C3}" type="presParOf" srcId="{79E162C7-5AB5-4EF1-8BCC-5863704C095D}" destId="{5BCEA170-4676-4FAE-8AED-16742C0DFBC5}" srcOrd="3" destOrd="0" presId="urn:microsoft.com/office/officeart/2018/2/layout/IconVerticalSolidList"/>
    <dgm:cxn modelId="{D5F983D5-0A8B-454E-81E7-2B5EA23AD6A4}" type="presParOf" srcId="{79E162C7-5AB5-4EF1-8BCC-5863704C095D}" destId="{951F10B1-095B-413D-BA1B-C2BD9D3ABC6D}" srcOrd="4" destOrd="0" presId="urn:microsoft.com/office/officeart/2018/2/layout/IconVerticalSolidList"/>
    <dgm:cxn modelId="{DAE3EF04-4815-4933-9FF2-9EEBD3154707}" type="presParOf" srcId="{951F10B1-095B-413D-BA1B-C2BD9D3ABC6D}" destId="{4716DA6C-0959-41FB-ADE8-C8954AD2CBDA}" srcOrd="0" destOrd="0" presId="urn:microsoft.com/office/officeart/2018/2/layout/IconVerticalSolidList"/>
    <dgm:cxn modelId="{2FFCBB00-E20C-496E-ADF2-623641EACB9E}" type="presParOf" srcId="{951F10B1-095B-413D-BA1B-C2BD9D3ABC6D}" destId="{293C9BF6-722F-49BA-A9E4-78DA949D806B}" srcOrd="1" destOrd="0" presId="urn:microsoft.com/office/officeart/2018/2/layout/IconVerticalSolidList"/>
    <dgm:cxn modelId="{2DBF2336-1C46-44BD-9D89-0E5EA69F0392}" type="presParOf" srcId="{951F10B1-095B-413D-BA1B-C2BD9D3ABC6D}" destId="{9BD34AC2-2664-4130-877F-56995DA4FCB7}" srcOrd="2" destOrd="0" presId="urn:microsoft.com/office/officeart/2018/2/layout/IconVerticalSolidList"/>
    <dgm:cxn modelId="{4C1EBADE-B137-4E9A-92AA-1F628F3C7286}" type="presParOf" srcId="{951F10B1-095B-413D-BA1B-C2BD9D3ABC6D}" destId="{D39E314D-2C21-4067-8864-0349FB3313F3}" srcOrd="3" destOrd="0" presId="urn:microsoft.com/office/officeart/2018/2/layout/IconVerticalSolidList"/>
    <dgm:cxn modelId="{E3D1BEF1-3199-46AC-894A-DCDF4F043FCF}" type="presParOf" srcId="{79E162C7-5AB5-4EF1-8BCC-5863704C095D}" destId="{65A3F9E5-9AC3-4B00-8B5B-4A233CDE13CC}" srcOrd="5" destOrd="0" presId="urn:microsoft.com/office/officeart/2018/2/layout/IconVerticalSolidList"/>
    <dgm:cxn modelId="{F451D6CB-B28B-462B-84E0-31D6535A532E}" type="presParOf" srcId="{79E162C7-5AB5-4EF1-8BCC-5863704C095D}" destId="{9DC5DDCF-1EB0-4D14-A889-233BF677680E}" srcOrd="6" destOrd="0" presId="urn:microsoft.com/office/officeart/2018/2/layout/IconVerticalSolidList"/>
    <dgm:cxn modelId="{4819540C-1A6C-47EB-B727-501877E52F35}" type="presParOf" srcId="{9DC5DDCF-1EB0-4D14-A889-233BF677680E}" destId="{71F57572-26F6-4311-A332-2C53697ACB22}" srcOrd="0" destOrd="0" presId="urn:microsoft.com/office/officeart/2018/2/layout/IconVerticalSolidList"/>
    <dgm:cxn modelId="{E9E8622E-0F13-4B17-AC77-E54811EEB7E4}" type="presParOf" srcId="{9DC5DDCF-1EB0-4D14-A889-233BF677680E}" destId="{47C83C73-9C64-461A-BB2C-10A7BE5E72B8}" srcOrd="1" destOrd="0" presId="urn:microsoft.com/office/officeart/2018/2/layout/IconVerticalSolidList"/>
    <dgm:cxn modelId="{666B4A83-5D41-4CF9-8797-C03061F4F5BF}" type="presParOf" srcId="{9DC5DDCF-1EB0-4D14-A889-233BF677680E}" destId="{0F58F48D-579D-4386-8FD4-E52F2239F4FA}" srcOrd="2" destOrd="0" presId="urn:microsoft.com/office/officeart/2018/2/layout/IconVerticalSolidList"/>
    <dgm:cxn modelId="{B9A1E6EA-4861-4779-8569-4D9A446ED6F4}" type="presParOf" srcId="{9DC5DDCF-1EB0-4D14-A889-233BF677680E}" destId="{E5585F10-FC60-4506-ACCE-D0226797D9A5}"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8E8F5C3-0EA8-42CA-BE94-8455305CC4DC}"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4DA37E6A-BC22-44D7-91EA-7A4199772516}">
      <dgm:prSet/>
      <dgm:spPr/>
      <dgm:t>
        <a:bodyPr/>
        <a:lstStyle/>
        <a:p>
          <a:r>
            <a:rPr lang="en-CA" dirty="0"/>
            <a:t>Illusions of Knowing</a:t>
          </a:r>
        </a:p>
      </dgm:t>
    </dgm:pt>
    <dgm:pt modelId="{BB050812-D09D-42E6-B199-F48FBA50571A}" type="parTrans" cxnId="{85F02F5D-04A8-4361-87DF-3F8C7D0D892C}">
      <dgm:prSet/>
      <dgm:spPr/>
      <dgm:t>
        <a:bodyPr/>
        <a:lstStyle/>
        <a:p>
          <a:endParaRPr lang="en-US"/>
        </a:p>
      </dgm:t>
    </dgm:pt>
    <dgm:pt modelId="{2234E816-1BE3-4EB9-ADB0-9D28E5B26757}" type="sibTrans" cxnId="{85F02F5D-04A8-4361-87DF-3F8C7D0D892C}">
      <dgm:prSet/>
      <dgm:spPr/>
      <dgm:t>
        <a:bodyPr/>
        <a:lstStyle/>
        <a:p>
          <a:endParaRPr lang="en-US"/>
        </a:p>
      </dgm:t>
    </dgm:pt>
    <dgm:pt modelId="{D9E59223-96E2-40E1-81D5-E3B334EEE151}">
      <dgm:prSet/>
      <dgm:spPr/>
      <dgm:t>
        <a:bodyPr/>
        <a:lstStyle/>
        <a:p>
          <a:r>
            <a:rPr lang="en-CA"/>
            <a:t>Passive Learning</a:t>
          </a:r>
          <a:endParaRPr lang="en-US"/>
        </a:p>
      </dgm:t>
    </dgm:pt>
    <dgm:pt modelId="{DD61CEC6-5CB2-4B89-A313-F60D2192E1A0}" type="parTrans" cxnId="{1B913638-8EB0-494D-AFEC-B53BFF4C4E11}">
      <dgm:prSet/>
      <dgm:spPr/>
      <dgm:t>
        <a:bodyPr/>
        <a:lstStyle/>
        <a:p>
          <a:endParaRPr lang="en-US"/>
        </a:p>
      </dgm:t>
    </dgm:pt>
    <dgm:pt modelId="{5925BD4D-52C8-4FD5-BE72-0CDD89F19FF8}" type="sibTrans" cxnId="{1B913638-8EB0-494D-AFEC-B53BFF4C4E11}">
      <dgm:prSet/>
      <dgm:spPr/>
      <dgm:t>
        <a:bodyPr/>
        <a:lstStyle/>
        <a:p>
          <a:endParaRPr lang="en-US"/>
        </a:p>
      </dgm:t>
    </dgm:pt>
    <dgm:pt modelId="{C824813C-4D51-4563-8CCE-5B76F134AD5E}">
      <dgm:prSet/>
      <dgm:spPr/>
      <dgm:t>
        <a:bodyPr/>
        <a:lstStyle/>
        <a:p>
          <a:r>
            <a:rPr lang="en-CA"/>
            <a:t>Not Testing Themselves Enough</a:t>
          </a:r>
          <a:endParaRPr lang="en-US"/>
        </a:p>
      </dgm:t>
    </dgm:pt>
    <dgm:pt modelId="{1A63A92F-1BF3-48F7-96DF-C412A3E18FA4}" type="parTrans" cxnId="{B12FC4FC-BADD-4A34-9139-A85F5030FF20}">
      <dgm:prSet/>
      <dgm:spPr/>
      <dgm:t>
        <a:bodyPr/>
        <a:lstStyle/>
        <a:p>
          <a:endParaRPr lang="en-US"/>
        </a:p>
      </dgm:t>
    </dgm:pt>
    <dgm:pt modelId="{CB5E2219-5657-4621-BF82-70ECFB8554F3}" type="sibTrans" cxnId="{B12FC4FC-BADD-4A34-9139-A85F5030FF20}">
      <dgm:prSet/>
      <dgm:spPr/>
      <dgm:t>
        <a:bodyPr/>
        <a:lstStyle/>
        <a:p>
          <a:endParaRPr lang="en-US"/>
        </a:p>
      </dgm:t>
    </dgm:pt>
    <dgm:pt modelId="{E554BF05-6FBC-46E2-8058-54EA73A7B125}" type="pres">
      <dgm:prSet presAssocID="{88E8F5C3-0EA8-42CA-BE94-8455305CC4DC}" presName="hierChild1" presStyleCnt="0">
        <dgm:presLayoutVars>
          <dgm:chPref val="1"/>
          <dgm:dir/>
          <dgm:animOne val="branch"/>
          <dgm:animLvl val="lvl"/>
          <dgm:resizeHandles/>
        </dgm:presLayoutVars>
      </dgm:prSet>
      <dgm:spPr/>
    </dgm:pt>
    <dgm:pt modelId="{B8A06407-620D-4C28-834D-DD0AE9C9EB09}" type="pres">
      <dgm:prSet presAssocID="{4DA37E6A-BC22-44D7-91EA-7A4199772516}" presName="hierRoot1" presStyleCnt="0"/>
      <dgm:spPr/>
    </dgm:pt>
    <dgm:pt modelId="{4B59321E-D8BA-4BE1-A695-9D3DF9AE6602}" type="pres">
      <dgm:prSet presAssocID="{4DA37E6A-BC22-44D7-91EA-7A4199772516}" presName="composite" presStyleCnt="0"/>
      <dgm:spPr/>
    </dgm:pt>
    <dgm:pt modelId="{D6986FA1-A7A1-4B43-8FCB-D287D842440C}" type="pres">
      <dgm:prSet presAssocID="{4DA37E6A-BC22-44D7-91EA-7A4199772516}" presName="background" presStyleLbl="node0" presStyleIdx="0" presStyleCnt="3"/>
      <dgm:spPr/>
    </dgm:pt>
    <dgm:pt modelId="{9B3688B1-3EFC-4B4F-9130-662FE4D1423B}" type="pres">
      <dgm:prSet presAssocID="{4DA37E6A-BC22-44D7-91EA-7A4199772516}" presName="text" presStyleLbl="fgAcc0" presStyleIdx="0" presStyleCnt="3">
        <dgm:presLayoutVars>
          <dgm:chPref val="3"/>
        </dgm:presLayoutVars>
      </dgm:prSet>
      <dgm:spPr/>
    </dgm:pt>
    <dgm:pt modelId="{8CE123F6-A4FB-4726-A97C-49BED3BE2655}" type="pres">
      <dgm:prSet presAssocID="{4DA37E6A-BC22-44D7-91EA-7A4199772516}" presName="hierChild2" presStyleCnt="0"/>
      <dgm:spPr/>
    </dgm:pt>
    <dgm:pt modelId="{3399ED76-E80E-4BC4-8F23-B86A7CEFEA3D}" type="pres">
      <dgm:prSet presAssocID="{D9E59223-96E2-40E1-81D5-E3B334EEE151}" presName="hierRoot1" presStyleCnt="0"/>
      <dgm:spPr/>
    </dgm:pt>
    <dgm:pt modelId="{52C7B4B2-DA1B-40C3-8F8F-4E74DD5C4C2C}" type="pres">
      <dgm:prSet presAssocID="{D9E59223-96E2-40E1-81D5-E3B334EEE151}" presName="composite" presStyleCnt="0"/>
      <dgm:spPr/>
    </dgm:pt>
    <dgm:pt modelId="{33A71B78-59CC-4679-B4D2-459825B57B0A}" type="pres">
      <dgm:prSet presAssocID="{D9E59223-96E2-40E1-81D5-E3B334EEE151}" presName="background" presStyleLbl="node0" presStyleIdx="1" presStyleCnt="3"/>
      <dgm:spPr/>
    </dgm:pt>
    <dgm:pt modelId="{4B4898DE-6CDD-4451-85D0-1FE942A8CF33}" type="pres">
      <dgm:prSet presAssocID="{D9E59223-96E2-40E1-81D5-E3B334EEE151}" presName="text" presStyleLbl="fgAcc0" presStyleIdx="1" presStyleCnt="3">
        <dgm:presLayoutVars>
          <dgm:chPref val="3"/>
        </dgm:presLayoutVars>
      </dgm:prSet>
      <dgm:spPr/>
    </dgm:pt>
    <dgm:pt modelId="{571F0C72-28D6-4FED-A5A6-05394A45FDF5}" type="pres">
      <dgm:prSet presAssocID="{D9E59223-96E2-40E1-81D5-E3B334EEE151}" presName="hierChild2" presStyleCnt="0"/>
      <dgm:spPr/>
    </dgm:pt>
    <dgm:pt modelId="{39421936-5F88-4DD5-94E7-DB1999828020}" type="pres">
      <dgm:prSet presAssocID="{C824813C-4D51-4563-8CCE-5B76F134AD5E}" presName="hierRoot1" presStyleCnt="0"/>
      <dgm:spPr/>
    </dgm:pt>
    <dgm:pt modelId="{B8B44B7A-DF98-4C5A-8B43-7884F1676E89}" type="pres">
      <dgm:prSet presAssocID="{C824813C-4D51-4563-8CCE-5B76F134AD5E}" presName="composite" presStyleCnt="0"/>
      <dgm:spPr/>
    </dgm:pt>
    <dgm:pt modelId="{394B4B19-D035-4245-BBE9-9249EC924FF0}" type="pres">
      <dgm:prSet presAssocID="{C824813C-4D51-4563-8CCE-5B76F134AD5E}" presName="background" presStyleLbl="node0" presStyleIdx="2" presStyleCnt="3"/>
      <dgm:spPr/>
    </dgm:pt>
    <dgm:pt modelId="{D1559ED5-F619-478B-8574-E4FB8C1D32DF}" type="pres">
      <dgm:prSet presAssocID="{C824813C-4D51-4563-8CCE-5B76F134AD5E}" presName="text" presStyleLbl="fgAcc0" presStyleIdx="2" presStyleCnt="3">
        <dgm:presLayoutVars>
          <dgm:chPref val="3"/>
        </dgm:presLayoutVars>
      </dgm:prSet>
      <dgm:spPr/>
    </dgm:pt>
    <dgm:pt modelId="{83F9F3F0-95C5-42A3-A36A-286C09465258}" type="pres">
      <dgm:prSet presAssocID="{C824813C-4D51-4563-8CCE-5B76F134AD5E}" presName="hierChild2" presStyleCnt="0"/>
      <dgm:spPr/>
    </dgm:pt>
  </dgm:ptLst>
  <dgm:cxnLst>
    <dgm:cxn modelId="{1B913638-8EB0-494D-AFEC-B53BFF4C4E11}" srcId="{88E8F5C3-0EA8-42CA-BE94-8455305CC4DC}" destId="{D9E59223-96E2-40E1-81D5-E3B334EEE151}" srcOrd="1" destOrd="0" parTransId="{DD61CEC6-5CB2-4B89-A313-F60D2192E1A0}" sibTransId="{5925BD4D-52C8-4FD5-BE72-0CDD89F19FF8}"/>
    <dgm:cxn modelId="{8A28253B-86A7-4382-916E-DB375CB380A3}" type="presOf" srcId="{88E8F5C3-0EA8-42CA-BE94-8455305CC4DC}" destId="{E554BF05-6FBC-46E2-8058-54EA73A7B125}" srcOrd="0" destOrd="0" presId="urn:microsoft.com/office/officeart/2005/8/layout/hierarchy1"/>
    <dgm:cxn modelId="{85F02F5D-04A8-4361-87DF-3F8C7D0D892C}" srcId="{88E8F5C3-0EA8-42CA-BE94-8455305CC4DC}" destId="{4DA37E6A-BC22-44D7-91EA-7A4199772516}" srcOrd="0" destOrd="0" parTransId="{BB050812-D09D-42E6-B199-F48FBA50571A}" sibTransId="{2234E816-1BE3-4EB9-ADB0-9D28E5B26757}"/>
    <dgm:cxn modelId="{601FC7A9-C7ED-4B58-BFBB-4FA638153A48}" type="presOf" srcId="{D9E59223-96E2-40E1-81D5-E3B334EEE151}" destId="{4B4898DE-6CDD-4451-85D0-1FE942A8CF33}" srcOrd="0" destOrd="0" presId="urn:microsoft.com/office/officeart/2005/8/layout/hierarchy1"/>
    <dgm:cxn modelId="{1885C2CC-8E1B-4C81-BE46-4893722AD2DD}" type="presOf" srcId="{4DA37E6A-BC22-44D7-91EA-7A4199772516}" destId="{9B3688B1-3EFC-4B4F-9130-662FE4D1423B}" srcOrd="0" destOrd="0" presId="urn:microsoft.com/office/officeart/2005/8/layout/hierarchy1"/>
    <dgm:cxn modelId="{886F91CE-B4DC-41C4-9EB6-15838FD5CC59}" type="presOf" srcId="{C824813C-4D51-4563-8CCE-5B76F134AD5E}" destId="{D1559ED5-F619-478B-8574-E4FB8C1D32DF}" srcOrd="0" destOrd="0" presId="urn:microsoft.com/office/officeart/2005/8/layout/hierarchy1"/>
    <dgm:cxn modelId="{B12FC4FC-BADD-4A34-9139-A85F5030FF20}" srcId="{88E8F5C3-0EA8-42CA-BE94-8455305CC4DC}" destId="{C824813C-4D51-4563-8CCE-5B76F134AD5E}" srcOrd="2" destOrd="0" parTransId="{1A63A92F-1BF3-48F7-96DF-C412A3E18FA4}" sibTransId="{CB5E2219-5657-4621-BF82-70ECFB8554F3}"/>
    <dgm:cxn modelId="{85581F53-9EF6-4D67-A321-EB8D3E778111}" type="presParOf" srcId="{E554BF05-6FBC-46E2-8058-54EA73A7B125}" destId="{B8A06407-620D-4C28-834D-DD0AE9C9EB09}" srcOrd="0" destOrd="0" presId="urn:microsoft.com/office/officeart/2005/8/layout/hierarchy1"/>
    <dgm:cxn modelId="{73480FD5-97AF-4DFD-9ABD-588B0B7F06CE}" type="presParOf" srcId="{B8A06407-620D-4C28-834D-DD0AE9C9EB09}" destId="{4B59321E-D8BA-4BE1-A695-9D3DF9AE6602}" srcOrd="0" destOrd="0" presId="urn:microsoft.com/office/officeart/2005/8/layout/hierarchy1"/>
    <dgm:cxn modelId="{425BBF0C-706E-4183-A84C-3122FD4F785F}" type="presParOf" srcId="{4B59321E-D8BA-4BE1-A695-9D3DF9AE6602}" destId="{D6986FA1-A7A1-4B43-8FCB-D287D842440C}" srcOrd="0" destOrd="0" presId="urn:microsoft.com/office/officeart/2005/8/layout/hierarchy1"/>
    <dgm:cxn modelId="{64BC7BD5-81B4-4D04-B75C-788419CB6DCD}" type="presParOf" srcId="{4B59321E-D8BA-4BE1-A695-9D3DF9AE6602}" destId="{9B3688B1-3EFC-4B4F-9130-662FE4D1423B}" srcOrd="1" destOrd="0" presId="urn:microsoft.com/office/officeart/2005/8/layout/hierarchy1"/>
    <dgm:cxn modelId="{E1671694-BF1A-4501-995D-110C2B6318B5}" type="presParOf" srcId="{B8A06407-620D-4C28-834D-DD0AE9C9EB09}" destId="{8CE123F6-A4FB-4726-A97C-49BED3BE2655}" srcOrd="1" destOrd="0" presId="urn:microsoft.com/office/officeart/2005/8/layout/hierarchy1"/>
    <dgm:cxn modelId="{B5C74CC7-4B1D-45CA-BB27-D2B4A5F18E8E}" type="presParOf" srcId="{E554BF05-6FBC-46E2-8058-54EA73A7B125}" destId="{3399ED76-E80E-4BC4-8F23-B86A7CEFEA3D}" srcOrd="1" destOrd="0" presId="urn:microsoft.com/office/officeart/2005/8/layout/hierarchy1"/>
    <dgm:cxn modelId="{4F7F0666-E83C-4D6E-8966-495653BC2395}" type="presParOf" srcId="{3399ED76-E80E-4BC4-8F23-B86A7CEFEA3D}" destId="{52C7B4B2-DA1B-40C3-8F8F-4E74DD5C4C2C}" srcOrd="0" destOrd="0" presId="urn:microsoft.com/office/officeart/2005/8/layout/hierarchy1"/>
    <dgm:cxn modelId="{9AF9A7D5-6A4C-4DCE-9107-FEC39542C897}" type="presParOf" srcId="{52C7B4B2-DA1B-40C3-8F8F-4E74DD5C4C2C}" destId="{33A71B78-59CC-4679-B4D2-459825B57B0A}" srcOrd="0" destOrd="0" presId="urn:microsoft.com/office/officeart/2005/8/layout/hierarchy1"/>
    <dgm:cxn modelId="{88F6A66E-ED8C-41FF-8CD6-658402765747}" type="presParOf" srcId="{52C7B4B2-DA1B-40C3-8F8F-4E74DD5C4C2C}" destId="{4B4898DE-6CDD-4451-85D0-1FE942A8CF33}" srcOrd="1" destOrd="0" presId="urn:microsoft.com/office/officeart/2005/8/layout/hierarchy1"/>
    <dgm:cxn modelId="{671B680D-E79B-4728-8E30-094DA09705B8}" type="presParOf" srcId="{3399ED76-E80E-4BC4-8F23-B86A7CEFEA3D}" destId="{571F0C72-28D6-4FED-A5A6-05394A45FDF5}" srcOrd="1" destOrd="0" presId="urn:microsoft.com/office/officeart/2005/8/layout/hierarchy1"/>
    <dgm:cxn modelId="{061DA1A8-FA55-4477-BE76-557387A6138F}" type="presParOf" srcId="{E554BF05-6FBC-46E2-8058-54EA73A7B125}" destId="{39421936-5F88-4DD5-94E7-DB1999828020}" srcOrd="2" destOrd="0" presId="urn:microsoft.com/office/officeart/2005/8/layout/hierarchy1"/>
    <dgm:cxn modelId="{B92733B8-6434-446A-96E7-81FE32112F5A}" type="presParOf" srcId="{39421936-5F88-4DD5-94E7-DB1999828020}" destId="{B8B44B7A-DF98-4C5A-8B43-7884F1676E89}" srcOrd="0" destOrd="0" presId="urn:microsoft.com/office/officeart/2005/8/layout/hierarchy1"/>
    <dgm:cxn modelId="{6490197D-DE1F-4278-B729-FBAA64BD2996}" type="presParOf" srcId="{B8B44B7A-DF98-4C5A-8B43-7884F1676E89}" destId="{394B4B19-D035-4245-BBE9-9249EC924FF0}" srcOrd="0" destOrd="0" presId="urn:microsoft.com/office/officeart/2005/8/layout/hierarchy1"/>
    <dgm:cxn modelId="{390D0502-CC01-44A3-AFD0-7992F1B0D5D8}" type="presParOf" srcId="{B8B44B7A-DF98-4C5A-8B43-7884F1676E89}" destId="{D1559ED5-F619-478B-8574-E4FB8C1D32DF}" srcOrd="1" destOrd="0" presId="urn:microsoft.com/office/officeart/2005/8/layout/hierarchy1"/>
    <dgm:cxn modelId="{A58E9DB0-8482-4B91-ADB1-45F00F2F25F5}" type="presParOf" srcId="{39421936-5F88-4DD5-94E7-DB1999828020}" destId="{83F9F3F0-95C5-42A3-A36A-286C09465258}"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6A9D48-76C8-4F67-8220-AA2263041B84}">
      <dsp:nvSpPr>
        <dsp:cNvPr id="0" name=""/>
        <dsp:cNvSpPr/>
      </dsp:nvSpPr>
      <dsp:spPr>
        <a:xfrm>
          <a:off x="1031070" y="1708"/>
          <a:ext cx="2270965" cy="136257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CA" sz="2100" kern="1200"/>
            <a:t>What is Durable Learning?</a:t>
          </a:r>
          <a:endParaRPr lang="en-US" sz="2100" kern="1200"/>
        </a:p>
      </dsp:txBody>
      <dsp:txXfrm>
        <a:off x="1070979" y="41617"/>
        <a:ext cx="2191147" cy="1282761"/>
      </dsp:txXfrm>
    </dsp:sp>
    <dsp:sp modelId="{3E130459-FA90-4CBA-96F9-270DCE65F41A}">
      <dsp:nvSpPr>
        <dsp:cNvPr id="0" name=""/>
        <dsp:cNvSpPr/>
      </dsp:nvSpPr>
      <dsp:spPr>
        <a:xfrm>
          <a:off x="3501881" y="401398"/>
          <a:ext cx="481444" cy="563199"/>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3501881" y="514038"/>
        <a:ext cx="337011" cy="337919"/>
      </dsp:txXfrm>
    </dsp:sp>
    <dsp:sp modelId="{69B9E359-AB84-43FF-BC14-893DABB82283}">
      <dsp:nvSpPr>
        <dsp:cNvPr id="0" name=""/>
        <dsp:cNvSpPr/>
      </dsp:nvSpPr>
      <dsp:spPr>
        <a:xfrm>
          <a:off x="4210423" y="1708"/>
          <a:ext cx="2270965" cy="136257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CA" sz="2100" kern="1200"/>
            <a:t>Benefits of Durable Learning</a:t>
          </a:r>
          <a:endParaRPr lang="en-US" sz="2100" kern="1200"/>
        </a:p>
      </dsp:txBody>
      <dsp:txXfrm>
        <a:off x="4250332" y="41617"/>
        <a:ext cx="2191147" cy="1282761"/>
      </dsp:txXfrm>
    </dsp:sp>
    <dsp:sp modelId="{BEEE1762-0922-4C89-8610-5AB351884220}">
      <dsp:nvSpPr>
        <dsp:cNvPr id="0" name=""/>
        <dsp:cNvSpPr/>
      </dsp:nvSpPr>
      <dsp:spPr>
        <a:xfrm>
          <a:off x="6681233" y="401398"/>
          <a:ext cx="481444" cy="563199"/>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6681233" y="514038"/>
        <a:ext cx="337011" cy="337919"/>
      </dsp:txXfrm>
    </dsp:sp>
    <dsp:sp modelId="{18724FF5-5BCF-4A77-A96C-5BC78A886DB1}">
      <dsp:nvSpPr>
        <dsp:cNvPr id="0" name=""/>
        <dsp:cNvSpPr/>
      </dsp:nvSpPr>
      <dsp:spPr>
        <a:xfrm>
          <a:off x="7389775" y="1708"/>
          <a:ext cx="2270965" cy="136257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CA" sz="2100" kern="1200"/>
            <a:t>Common Studying Mistakes</a:t>
          </a:r>
          <a:endParaRPr lang="en-US" sz="2100" kern="1200"/>
        </a:p>
      </dsp:txBody>
      <dsp:txXfrm>
        <a:off x="7429684" y="41617"/>
        <a:ext cx="2191147" cy="1282761"/>
      </dsp:txXfrm>
    </dsp:sp>
    <dsp:sp modelId="{81EC9213-A6F2-4CF1-A48A-E2150A4A7D12}">
      <dsp:nvSpPr>
        <dsp:cNvPr id="0" name=""/>
        <dsp:cNvSpPr/>
      </dsp:nvSpPr>
      <dsp:spPr>
        <a:xfrm rot="5400000">
          <a:off x="8284535" y="1523255"/>
          <a:ext cx="481444" cy="563199"/>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5400000">
        <a:off x="8356298" y="1564133"/>
        <a:ext cx="337919" cy="337011"/>
      </dsp:txXfrm>
    </dsp:sp>
    <dsp:sp modelId="{4CEF1A29-E4D0-48FA-99C5-11469A8EC706}">
      <dsp:nvSpPr>
        <dsp:cNvPr id="0" name=""/>
        <dsp:cNvSpPr/>
      </dsp:nvSpPr>
      <dsp:spPr>
        <a:xfrm>
          <a:off x="7389775" y="2272674"/>
          <a:ext cx="2270965" cy="136257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CA" sz="2100" kern="1200" dirty="0"/>
            <a:t>Methods to Incorporate Durable Learning</a:t>
          </a:r>
          <a:endParaRPr lang="en-US" sz="2100" kern="1200" dirty="0"/>
        </a:p>
      </dsp:txBody>
      <dsp:txXfrm>
        <a:off x="7429684" y="2312583"/>
        <a:ext cx="2191147" cy="12827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ECA860-609B-4D05-89BE-0BAB583E8D42}">
      <dsp:nvSpPr>
        <dsp:cNvPr id="0" name=""/>
        <dsp:cNvSpPr/>
      </dsp:nvSpPr>
      <dsp:spPr>
        <a:xfrm>
          <a:off x="1835905" y="251215"/>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23D076-5CE8-4DA9-88C3-2B159D971B53}">
      <dsp:nvSpPr>
        <dsp:cNvPr id="0" name=""/>
        <dsp:cNvSpPr/>
      </dsp:nvSpPr>
      <dsp:spPr>
        <a:xfrm>
          <a:off x="647905" y="2665747"/>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77950">
            <a:lnSpc>
              <a:spcPct val="90000"/>
            </a:lnSpc>
            <a:spcBef>
              <a:spcPct val="0"/>
            </a:spcBef>
            <a:spcAft>
              <a:spcPct val="35000"/>
            </a:spcAft>
            <a:buNone/>
          </a:pPr>
          <a:r>
            <a:rPr lang="en-CA" sz="3100" kern="1200"/>
            <a:t>Thorough Understanding</a:t>
          </a:r>
          <a:endParaRPr lang="en-US" sz="3100" kern="1200"/>
        </a:p>
      </dsp:txBody>
      <dsp:txXfrm>
        <a:off x="647905" y="2665747"/>
        <a:ext cx="4320000" cy="720000"/>
      </dsp:txXfrm>
    </dsp:sp>
    <dsp:sp modelId="{8D62B927-57C1-4F37-929C-DAEBB5EE28C3}">
      <dsp:nvSpPr>
        <dsp:cNvPr id="0" name=""/>
        <dsp:cNvSpPr/>
      </dsp:nvSpPr>
      <dsp:spPr>
        <a:xfrm>
          <a:off x="6911906" y="251215"/>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1B5CA2-D331-4773-B5A8-74348DE9AF58}">
      <dsp:nvSpPr>
        <dsp:cNvPr id="0" name=""/>
        <dsp:cNvSpPr/>
      </dsp:nvSpPr>
      <dsp:spPr>
        <a:xfrm>
          <a:off x="5723905" y="2665747"/>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77950">
            <a:lnSpc>
              <a:spcPct val="90000"/>
            </a:lnSpc>
            <a:spcBef>
              <a:spcPct val="0"/>
            </a:spcBef>
            <a:spcAft>
              <a:spcPct val="35000"/>
            </a:spcAft>
            <a:buNone/>
          </a:pPr>
          <a:r>
            <a:rPr lang="en-CA" sz="3100" kern="1200"/>
            <a:t>Long-Term Memory</a:t>
          </a:r>
          <a:endParaRPr lang="en-US" sz="3100" kern="1200"/>
        </a:p>
      </dsp:txBody>
      <dsp:txXfrm>
        <a:off x="5723905" y="2665747"/>
        <a:ext cx="432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CA2DEF-F39D-4A69-99AA-3EE8FE6F4372}">
      <dsp:nvSpPr>
        <dsp:cNvPr id="0" name=""/>
        <dsp:cNvSpPr/>
      </dsp:nvSpPr>
      <dsp:spPr>
        <a:xfrm>
          <a:off x="0" y="2282"/>
          <a:ext cx="6171948" cy="11567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3A3E1C-DCB9-4FA8-A8C3-2541897FB029}">
      <dsp:nvSpPr>
        <dsp:cNvPr id="0" name=""/>
        <dsp:cNvSpPr/>
      </dsp:nvSpPr>
      <dsp:spPr>
        <a:xfrm>
          <a:off x="349915" y="262549"/>
          <a:ext cx="636209" cy="6362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1CB376A-A7E2-41F7-A18D-7BD82DB4AE70}">
      <dsp:nvSpPr>
        <dsp:cNvPr id="0" name=""/>
        <dsp:cNvSpPr/>
      </dsp:nvSpPr>
      <dsp:spPr>
        <a:xfrm>
          <a:off x="1336039" y="2282"/>
          <a:ext cx="4835908" cy="1156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422" tIns="122422" rIns="122422" bIns="122422" numCol="1" spcCol="1270" anchor="ctr" anchorCtr="0">
          <a:noAutofit/>
        </a:bodyPr>
        <a:lstStyle/>
        <a:p>
          <a:pPr marL="0" lvl="0" indent="0" algn="l" defTabSz="977900">
            <a:lnSpc>
              <a:spcPct val="90000"/>
            </a:lnSpc>
            <a:spcBef>
              <a:spcPct val="0"/>
            </a:spcBef>
            <a:spcAft>
              <a:spcPct val="35000"/>
            </a:spcAft>
            <a:buNone/>
          </a:pPr>
          <a:r>
            <a:rPr lang="en-CA" sz="2200" kern="1200" dirty="0"/>
            <a:t>Leads to better academic grades</a:t>
          </a:r>
          <a:endParaRPr lang="en-US" sz="2200" kern="1200" dirty="0"/>
        </a:p>
      </dsp:txBody>
      <dsp:txXfrm>
        <a:off x="1336039" y="2282"/>
        <a:ext cx="4835908" cy="1156744"/>
      </dsp:txXfrm>
    </dsp:sp>
    <dsp:sp modelId="{C5E63BB4-A651-4A51-ACE2-9E2FCDAABE0C}">
      <dsp:nvSpPr>
        <dsp:cNvPr id="0" name=""/>
        <dsp:cNvSpPr/>
      </dsp:nvSpPr>
      <dsp:spPr>
        <a:xfrm>
          <a:off x="0" y="1448212"/>
          <a:ext cx="6171948" cy="11567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F7D9E6-4017-41E3-808E-CBDA9D17330D}">
      <dsp:nvSpPr>
        <dsp:cNvPr id="0" name=""/>
        <dsp:cNvSpPr/>
      </dsp:nvSpPr>
      <dsp:spPr>
        <a:xfrm>
          <a:off x="349915" y="1708480"/>
          <a:ext cx="636209" cy="63620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564605F-05BC-48A7-AE53-0FEFF7B4BDBE}">
      <dsp:nvSpPr>
        <dsp:cNvPr id="0" name=""/>
        <dsp:cNvSpPr/>
      </dsp:nvSpPr>
      <dsp:spPr>
        <a:xfrm>
          <a:off x="1336039" y="1448212"/>
          <a:ext cx="4835908" cy="1156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422" tIns="122422" rIns="122422" bIns="122422" numCol="1" spcCol="1270" anchor="ctr" anchorCtr="0">
          <a:noAutofit/>
        </a:bodyPr>
        <a:lstStyle/>
        <a:p>
          <a:pPr marL="0" lvl="0" indent="0" algn="l" defTabSz="977900">
            <a:lnSpc>
              <a:spcPct val="90000"/>
            </a:lnSpc>
            <a:spcBef>
              <a:spcPct val="0"/>
            </a:spcBef>
            <a:spcAft>
              <a:spcPct val="35000"/>
            </a:spcAft>
            <a:buNone/>
          </a:pPr>
          <a:r>
            <a:rPr lang="en-CA" sz="2200" kern="1200"/>
            <a:t>Reduces stress associated with cramming</a:t>
          </a:r>
          <a:endParaRPr lang="en-US" sz="2200" kern="1200"/>
        </a:p>
      </dsp:txBody>
      <dsp:txXfrm>
        <a:off x="1336039" y="1448212"/>
        <a:ext cx="4835908" cy="1156744"/>
      </dsp:txXfrm>
    </dsp:sp>
    <dsp:sp modelId="{4716DA6C-0959-41FB-ADE8-C8954AD2CBDA}">
      <dsp:nvSpPr>
        <dsp:cNvPr id="0" name=""/>
        <dsp:cNvSpPr/>
      </dsp:nvSpPr>
      <dsp:spPr>
        <a:xfrm>
          <a:off x="0" y="2894143"/>
          <a:ext cx="6171948" cy="11567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3C9BF6-722F-49BA-A9E4-78DA949D806B}">
      <dsp:nvSpPr>
        <dsp:cNvPr id="0" name=""/>
        <dsp:cNvSpPr/>
      </dsp:nvSpPr>
      <dsp:spPr>
        <a:xfrm>
          <a:off x="349915" y="3154410"/>
          <a:ext cx="636209" cy="63620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9E314D-2C21-4067-8864-0349FB3313F3}">
      <dsp:nvSpPr>
        <dsp:cNvPr id="0" name=""/>
        <dsp:cNvSpPr/>
      </dsp:nvSpPr>
      <dsp:spPr>
        <a:xfrm>
          <a:off x="1336039" y="2894143"/>
          <a:ext cx="4835908" cy="1156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422" tIns="122422" rIns="122422" bIns="122422" numCol="1" spcCol="1270" anchor="ctr" anchorCtr="0">
          <a:noAutofit/>
        </a:bodyPr>
        <a:lstStyle/>
        <a:p>
          <a:pPr marL="0" lvl="0" indent="0" algn="l" defTabSz="977900">
            <a:lnSpc>
              <a:spcPct val="90000"/>
            </a:lnSpc>
            <a:spcBef>
              <a:spcPct val="0"/>
            </a:spcBef>
            <a:spcAft>
              <a:spcPct val="35000"/>
            </a:spcAft>
            <a:buNone/>
          </a:pPr>
          <a:r>
            <a:rPr lang="en-CA" sz="2200" kern="1200"/>
            <a:t>Makes studying more efficient</a:t>
          </a:r>
          <a:endParaRPr lang="en-US" sz="2200" kern="1200"/>
        </a:p>
      </dsp:txBody>
      <dsp:txXfrm>
        <a:off x="1336039" y="2894143"/>
        <a:ext cx="4835908" cy="1156744"/>
      </dsp:txXfrm>
    </dsp:sp>
    <dsp:sp modelId="{71F57572-26F6-4311-A332-2C53697ACB22}">
      <dsp:nvSpPr>
        <dsp:cNvPr id="0" name=""/>
        <dsp:cNvSpPr/>
      </dsp:nvSpPr>
      <dsp:spPr>
        <a:xfrm>
          <a:off x="0" y="4340073"/>
          <a:ext cx="6171948" cy="11567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C83C73-9C64-461A-BB2C-10A7BE5E72B8}">
      <dsp:nvSpPr>
        <dsp:cNvPr id="0" name=""/>
        <dsp:cNvSpPr/>
      </dsp:nvSpPr>
      <dsp:spPr>
        <a:xfrm>
          <a:off x="349915" y="4600340"/>
          <a:ext cx="636209" cy="63620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5585F10-FC60-4506-ACCE-D0226797D9A5}">
      <dsp:nvSpPr>
        <dsp:cNvPr id="0" name=""/>
        <dsp:cNvSpPr/>
      </dsp:nvSpPr>
      <dsp:spPr>
        <a:xfrm>
          <a:off x="1336039" y="4340073"/>
          <a:ext cx="4835908" cy="1156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422" tIns="122422" rIns="122422" bIns="122422" numCol="1" spcCol="1270" anchor="ctr" anchorCtr="0">
          <a:noAutofit/>
        </a:bodyPr>
        <a:lstStyle/>
        <a:p>
          <a:pPr marL="0" lvl="0" indent="0" algn="l" defTabSz="977900">
            <a:lnSpc>
              <a:spcPct val="90000"/>
            </a:lnSpc>
            <a:spcBef>
              <a:spcPct val="0"/>
            </a:spcBef>
            <a:spcAft>
              <a:spcPct val="35000"/>
            </a:spcAft>
            <a:buNone/>
          </a:pPr>
          <a:r>
            <a:rPr lang="en-CA" sz="2200" kern="1200"/>
            <a:t>Allows you to prepare for multiple exams</a:t>
          </a:r>
          <a:endParaRPr lang="en-US" sz="2200" kern="1200"/>
        </a:p>
      </dsp:txBody>
      <dsp:txXfrm>
        <a:off x="1336039" y="4340073"/>
        <a:ext cx="4835908" cy="11567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986FA1-A7A1-4B43-8FCB-D287D842440C}">
      <dsp:nvSpPr>
        <dsp:cNvPr id="0" name=""/>
        <dsp:cNvSpPr/>
      </dsp:nvSpPr>
      <dsp:spPr>
        <a:xfrm>
          <a:off x="0" y="705029"/>
          <a:ext cx="3007072" cy="19094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3688B1-3EFC-4B4F-9130-662FE4D1423B}">
      <dsp:nvSpPr>
        <dsp:cNvPr id="0" name=""/>
        <dsp:cNvSpPr/>
      </dsp:nvSpPr>
      <dsp:spPr>
        <a:xfrm>
          <a:off x="334119" y="1022442"/>
          <a:ext cx="3007072" cy="19094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CA" sz="3800" kern="1200" dirty="0"/>
            <a:t>Illusions of Knowing</a:t>
          </a:r>
        </a:p>
      </dsp:txBody>
      <dsp:txXfrm>
        <a:off x="390046" y="1078369"/>
        <a:ext cx="2895218" cy="1797636"/>
      </dsp:txXfrm>
    </dsp:sp>
    <dsp:sp modelId="{33A71B78-59CC-4679-B4D2-459825B57B0A}">
      <dsp:nvSpPr>
        <dsp:cNvPr id="0" name=""/>
        <dsp:cNvSpPr/>
      </dsp:nvSpPr>
      <dsp:spPr>
        <a:xfrm>
          <a:off x="3675310" y="705029"/>
          <a:ext cx="3007072" cy="19094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4898DE-6CDD-4451-85D0-1FE942A8CF33}">
      <dsp:nvSpPr>
        <dsp:cNvPr id="0" name=""/>
        <dsp:cNvSpPr/>
      </dsp:nvSpPr>
      <dsp:spPr>
        <a:xfrm>
          <a:off x="4009429" y="1022442"/>
          <a:ext cx="3007072" cy="19094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CA" sz="3800" kern="1200"/>
            <a:t>Passive Learning</a:t>
          </a:r>
          <a:endParaRPr lang="en-US" sz="3800" kern="1200"/>
        </a:p>
      </dsp:txBody>
      <dsp:txXfrm>
        <a:off x="4065356" y="1078369"/>
        <a:ext cx="2895218" cy="1797636"/>
      </dsp:txXfrm>
    </dsp:sp>
    <dsp:sp modelId="{394B4B19-D035-4245-BBE9-9249EC924FF0}">
      <dsp:nvSpPr>
        <dsp:cNvPr id="0" name=""/>
        <dsp:cNvSpPr/>
      </dsp:nvSpPr>
      <dsp:spPr>
        <a:xfrm>
          <a:off x="7350620" y="705029"/>
          <a:ext cx="3007072" cy="19094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559ED5-F619-478B-8574-E4FB8C1D32DF}">
      <dsp:nvSpPr>
        <dsp:cNvPr id="0" name=""/>
        <dsp:cNvSpPr/>
      </dsp:nvSpPr>
      <dsp:spPr>
        <a:xfrm>
          <a:off x="7684739" y="1022442"/>
          <a:ext cx="3007072" cy="19094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CA" sz="3800" kern="1200"/>
            <a:t>Not Testing Themselves Enough</a:t>
          </a:r>
          <a:endParaRPr lang="en-US" sz="3800" kern="1200"/>
        </a:p>
      </dsp:txBody>
      <dsp:txXfrm>
        <a:off x="7740666" y="1078369"/>
        <a:ext cx="2895218" cy="1797636"/>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D89785-2480-493A-820A-9E3A68D5C3C4}" type="datetimeFigureOut">
              <a:rPr lang="en-CA" smtClean="0"/>
              <a:t>2022-03-30</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F2CF3B-71C3-4FA3-8E66-7171DF72E722}" type="slidenum">
              <a:rPr lang="en-CA" smtClean="0"/>
              <a:t>‹#›</a:t>
            </a:fld>
            <a:endParaRPr lang="en-CA"/>
          </a:p>
        </p:txBody>
      </p:sp>
    </p:spTree>
    <p:extLst>
      <p:ext uri="{BB962C8B-B14F-4D97-AF65-F5344CB8AC3E}">
        <p14:creationId xmlns:p14="http://schemas.microsoft.com/office/powerpoint/2010/main" val="2528726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Hi everyone and welcome to this workshop, hosted by the Engineering Peer Helpers. Today we will be covering studying for durable learning.</a:t>
            </a:r>
            <a:endParaRPr lang="en-CA" sz="1800" dirty="0">
              <a:effectLst/>
              <a:latin typeface="Calibri" panose="020F0502020204030204" pitchFamily="34" charset="0"/>
              <a:ea typeface="Calibri" panose="020F0502020204030204" pitchFamily="34" charset="0"/>
              <a:cs typeface="Arial" panose="020B0604020202020204" pitchFamily="34" charset="0"/>
            </a:endParaRPr>
          </a:p>
          <a:p>
            <a:endParaRPr lang="en-CA" dirty="0"/>
          </a:p>
        </p:txBody>
      </p:sp>
      <p:sp>
        <p:nvSpPr>
          <p:cNvPr id="4" name="Slide Number Placeholder 3"/>
          <p:cNvSpPr>
            <a:spLocks noGrp="1"/>
          </p:cNvSpPr>
          <p:nvPr>
            <p:ph type="sldNum" sz="quarter" idx="5"/>
          </p:nvPr>
        </p:nvSpPr>
        <p:spPr/>
        <p:txBody>
          <a:bodyPr/>
          <a:lstStyle/>
          <a:p>
            <a:fld id="{13F2CF3B-71C3-4FA3-8E66-7171DF72E722}" type="slidenum">
              <a:rPr lang="en-CA" smtClean="0"/>
              <a:t>1</a:t>
            </a:fld>
            <a:endParaRPr lang="en-CA"/>
          </a:p>
        </p:txBody>
      </p:sp>
    </p:spTree>
    <p:extLst>
      <p:ext uri="{BB962C8B-B14F-4D97-AF65-F5344CB8AC3E}">
        <p14:creationId xmlns:p14="http://schemas.microsoft.com/office/powerpoint/2010/main" val="3710584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will start by discussing what durable learning is and what some of the benefits are. We will then be discussing some common studying mistakes and finally some techniques you can use to optimize your studying. </a:t>
            </a:r>
            <a:endParaRPr lang="en-CA" sz="1800" dirty="0">
              <a:effectLst/>
              <a:latin typeface="Calibri" panose="020F0502020204030204" pitchFamily="34" charset="0"/>
              <a:ea typeface="Calibri" panose="020F0502020204030204" pitchFamily="34" charset="0"/>
              <a:cs typeface="Arial" panose="020B0604020202020204" pitchFamily="34" charset="0"/>
            </a:endParaRPr>
          </a:p>
          <a:p>
            <a:endParaRPr lang="en-CA" dirty="0"/>
          </a:p>
        </p:txBody>
      </p:sp>
      <p:sp>
        <p:nvSpPr>
          <p:cNvPr id="4" name="Slide Number Placeholder 3"/>
          <p:cNvSpPr>
            <a:spLocks noGrp="1"/>
          </p:cNvSpPr>
          <p:nvPr>
            <p:ph type="sldNum" sz="quarter" idx="5"/>
          </p:nvPr>
        </p:nvSpPr>
        <p:spPr/>
        <p:txBody>
          <a:bodyPr/>
          <a:lstStyle/>
          <a:p>
            <a:fld id="{13F2CF3B-71C3-4FA3-8E66-7171DF72E722}" type="slidenum">
              <a:rPr lang="en-CA" smtClean="0"/>
              <a:t>2</a:t>
            </a:fld>
            <a:endParaRPr lang="en-CA"/>
          </a:p>
        </p:txBody>
      </p:sp>
    </p:spTree>
    <p:extLst>
      <p:ext uri="{BB962C8B-B14F-4D97-AF65-F5344CB8AC3E}">
        <p14:creationId xmlns:p14="http://schemas.microsoft.com/office/powerpoint/2010/main" val="522092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Durable learning can be broken down into 2 main ideas. Firstly, it’s learning with the intention of obtaining a deep understanding of the material. This means trying to understand the significance of the concepts being taught, how the different concepts relate to each other and various applications in which this material could be useful. Secondly, durable learning involves studying with the intention of transferring what you have learned to your long-term memory rather than cramming with the intention of just getting through the exam. </a:t>
            </a:r>
            <a:endParaRPr lang="en-CA" sz="1800" dirty="0">
              <a:effectLst/>
              <a:latin typeface="Calibri" panose="020F0502020204030204" pitchFamily="34" charset="0"/>
              <a:ea typeface="Calibri" panose="020F0502020204030204" pitchFamily="34" charset="0"/>
              <a:cs typeface="Arial" panose="020B0604020202020204" pitchFamily="34" charset="0"/>
            </a:endParaRPr>
          </a:p>
          <a:p>
            <a:endParaRPr lang="en-CA" dirty="0"/>
          </a:p>
        </p:txBody>
      </p:sp>
      <p:sp>
        <p:nvSpPr>
          <p:cNvPr id="4" name="Slide Number Placeholder 3"/>
          <p:cNvSpPr>
            <a:spLocks noGrp="1"/>
          </p:cNvSpPr>
          <p:nvPr>
            <p:ph type="sldNum" sz="quarter" idx="5"/>
          </p:nvPr>
        </p:nvSpPr>
        <p:spPr/>
        <p:txBody>
          <a:bodyPr/>
          <a:lstStyle/>
          <a:p>
            <a:fld id="{13F2CF3B-71C3-4FA3-8E66-7171DF72E722}" type="slidenum">
              <a:rPr lang="en-CA" smtClean="0"/>
              <a:t>3</a:t>
            </a:fld>
            <a:endParaRPr lang="en-CA"/>
          </a:p>
        </p:txBody>
      </p:sp>
    </p:spTree>
    <p:extLst>
      <p:ext uri="{BB962C8B-B14F-4D97-AF65-F5344CB8AC3E}">
        <p14:creationId xmlns:p14="http://schemas.microsoft.com/office/powerpoint/2010/main" val="1014578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will now discuss some of the major benefits. Firstly, durable learning will lead to better academic grades. There has been multiple studies, referenced in a book at the end of this presentation, showing that students who use optimal study techniques often perform better in exams and these popular study techniques actually contribute to durable learning. It also reduces stress since durable learning is learning that occurs over a long period and thus since you will be studying in advance of the deadline you won’t be cramming. Durable learning also makes studying more efficient because using optimal study techniques allows you to get more done in a shorter period. Additionally, it allows you to study for multiple exams at once since you are not worried that focusing on another course will make you forget this material and prepares you for weeks when you have multiple exams. </a:t>
            </a:r>
            <a:endParaRPr lang="en-CA" sz="1800" dirty="0">
              <a:effectLst/>
              <a:latin typeface="Calibri" panose="020F0502020204030204" pitchFamily="34" charset="0"/>
              <a:ea typeface="Calibri" panose="020F0502020204030204" pitchFamily="34" charset="0"/>
              <a:cs typeface="Arial" panose="020B0604020202020204" pitchFamily="34" charset="0"/>
            </a:endParaRPr>
          </a:p>
          <a:p>
            <a:endParaRPr lang="en-CA" dirty="0"/>
          </a:p>
        </p:txBody>
      </p:sp>
      <p:sp>
        <p:nvSpPr>
          <p:cNvPr id="4" name="Slide Number Placeholder 3"/>
          <p:cNvSpPr>
            <a:spLocks noGrp="1"/>
          </p:cNvSpPr>
          <p:nvPr>
            <p:ph type="sldNum" sz="quarter" idx="5"/>
          </p:nvPr>
        </p:nvSpPr>
        <p:spPr/>
        <p:txBody>
          <a:bodyPr/>
          <a:lstStyle/>
          <a:p>
            <a:fld id="{13F2CF3B-71C3-4FA3-8E66-7171DF72E722}" type="slidenum">
              <a:rPr lang="en-CA" smtClean="0"/>
              <a:t>4</a:t>
            </a:fld>
            <a:endParaRPr lang="en-CA"/>
          </a:p>
        </p:txBody>
      </p:sp>
    </p:spTree>
    <p:extLst>
      <p:ext uri="{BB962C8B-B14F-4D97-AF65-F5344CB8AC3E}">
        <p14:creationId xmlns:p14="http://schemas.microsoft.com/office/powerpoint/2010/main" val="1294015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There has been research showing that the study techniques that are most often used by students are often the least effective and we will touch on some of them here. Firstly, it’s the illusion of knowing. The illusion of knowing is thinking you understand the material but in reality you don’t. An example of this would be trying a practice problem, getting stuck and then looking at the solution and saying oh yea that makes sense and feeling like you’re now prepared for the exam, when in reality if you were faced with a  slightly different problem you wouldn’t actually know how to solve it. A second common mistake is focusing on passive learning. Passive learning is learning that does not take a lot of effort and is simply sitting back and trying to absorb the material. This would include spending most of your studying time reading the solutions or re watching a lecture or reading through the textbook. It’s shown that active learning is actually more effective and we will talk about this in the next slide. Lastly, a big studying mistake is students not testing themselves enough. It’s been shown that learning doesn’t occur when information is going into your brain but the real learning actually occurs when you try to retrieve the information from your brain. A likely reason for why you may have not performed well on an exam is that you simply didn’t test yourself enough. </a:t>
            </a:r>
            <a:endParaRPr lang="en-CA" sz="1800" dirty="0">
              <a:effectLst/>
              <a:latin typeface="Calibri" panose="020F0502020204030204" pitchFamily="34" charset="0"/>
              <a:ea typeface="Calibri" panose="020F0502020204030204" pitchFamily="34" charset="0"/>
              <a:cs typeface="Arial" panose="020B0604020202020204" pitchFamily="34" charset="0"/>
            </a:endParaRPr>
          </a:p>
          <a:p>
            <a:endParaRPr lang="en-CA" dirty="0"/>
          </a:p>
        </p:txBody>
      </p:sp>
      <p:sp>
        <p:nvSpPr>
          <p:cNvPr id="4" name="Slide Number Placeholder 3"/>
          <p:cNvSpPr>
            <a:spLocks noGrp="1"/>
          </p:cNvSpPr>
          <p:nvPr>
            <p:ph type="sldNum" sz="quarter" idx="5"/>
          </p:nvPr>
        </p:nvSpPr>
        <p:spPr/>
        <p:txBody>
          <a:bodyPr/>
          <a:lstStyle/>
          <a:p>
            <a:fld id="{13F2CF3B-71C3-4FA3-8E66-7171DF72E722}" type="slidenum">
              <a:rPr lang="en-CA" smtClean="0"/>
              <a:t>5</a:t>
            </a:fld>
            <a:endParaRPr lang="en-CA"/>
          </a:p>
        </p:txBody>
      </p:sp>
    </p:spTree>
    <p:extLst>
      <p:ext uri="{BB962C8B-B14F-4D97-AF65-F5344CB8AC3E}">
        <p14:creationId xmlns:p14="http://schemas.microsoft.com/office/powerpoint/2010/main" val="1944954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will now go over how to utilize durable learning in your studying. Firstly, you should focus on active recall. This simply means trying to retrieve information from your brain. For memorization-based courses this would involve asking yourself questions and without looking at your notes trying to answer the question. For problem solving based courses this would mean trying to solve a problem without looking at the solutions and only using material you would be allowed on the exam. </a:t>
            </a:r>
            <a:endParaRPr lang="en-CA"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Secondly, you should incorporate spaced repetition which is the opposite of cramming. This would mean testing yourself with practice problems throughout the course and this is beneficial because the more often we test ourselves the longer it takes for us to forget the information and this will reduce the amount of time you will actually have to spend cramming the night before an exam. </a:t>
            </a:r>
            <a:endParaRPr lang="en-CA"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Thirdly, interleaving concepts is shown to increase better memory and performance. This mean attempting problems from different chapters at the same time and studying for multiple courses throughout the same day or time period. This is beneficial because while it’ll make it harder when you’re studying, you’ll be more prepared when writing the exam because you will be better able to distinguish which chapter each problem is from. </a:t>
            </a:r>
            <a:endParaRPr lang="en-CA"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 mentioned before if you weren’t happy with your performance on an exam it’s likely that you didn’t test yourself enough. The best way to study is to continually test yourself with practice problems, not just before the exam but throughout the course and testing yourself in an exam setting. A lot of students think that this is wasting time to spend 10 minutes on a problem just to look at the solution once you’re done to realize you were completely wrong. But in reality this is where real learning occurs because you are figuring out what you don’t understand and you are replicating an exam scenario. Even if you are not comfortable with the material you should still attempt the practice problem. An example of this would be in lectures when professors give you time to work on a problem, you should actually sit down and try to struggle and work through it. Even though you might not get the right answer you will probably get some steps right but more importantly you will identify early on what you don’t understand which will make allow you to figure out why you don’t understand it. It’s been shown that the harder the studying is, the more beneficial it is. </a:t>
            </a:r>
            <a:endParaRPr lang="en-CA"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Lastly, you should ask yourself questions while studying. If you are doing a problem and don’t understand what to do next, you should figure out what you don’t understand and why you don’t understand it and write it down somewhere. If your studying consistently you will have a bank of these questions that identify the gaps in your knowledge. You should consistently try to answer these questions by going back to the material, asking your professor or TA for help or seeking external resources because it is likely these will be the same areas where you will get stuck on the exam. </a:t>
            </a:r>
            <a:endParaRPr lang="en-CA" sz="1800" dirty="0">
              <a:effectLst/>
              <a:latin typeface="Calibri" panose="020F0502020204030204" pitchFamily="34" charset="0"/>
              <a:ea typeface="Calibri" panose="020F0502020204030204" pitchFamily="34" charset="0"/>
              <a:cs typeface="Arial" panose="020B0604020202020204" pitchFamily="34" charset="0"/>
            </a:endParaRPr>
          </a:p>
          <a:p>
            <a:endParaRPr lang="en-CA" dirty="0"/>
          </a:p>
        </p:txBody>
      </p:sp>
      <p:sp>
        <p:nvSpPr>
          <p:cNvPr id="4" name="Slide Number Placeholder 3"/>
          <p:cNvSpPr>
            <a:spLocks noGrp="1"/>
          </p:cNvSpPr>
          <p:nvPr>
            <p:ph type="sldNum" sz="quarter" idx="5"/>
          </p:nvPr>
        </p:nvSpPr>
        <p:spPr/>
        <p:txBody>
          <a:bodyPr/>
          <a:lstStyle/>
          <a:p>
            <a:fld id="{13F2CF3B-71C3-4FA3-8E66-7171DF72E722}" type="slidenum">
              <a:rPr lang="en-CA" smtClean="0"/>
              <a:t>6</a:t>
            </a:fld>
            <a:endParaRPr lang="en-CA"/>
          </a:p>
        </p:txBody>
      </p:sp>
    </p:spTree>
    <p:extLst>
      <p:ext uri="{BB962C8B-B14F-4D97-AF65-F5344CB8AC3E}">
        <p14:creationId xmlns:p14="http://schemas.microsoft.com/office/powerpoint/2010/main" val="2322195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Lastly, if you are interested on the concept of improving your study strategies or wanted more information on anything touched on in this presentation, or any of the studies or references that were mentioned, I would highly recommended reading this book called Make it Stick or even searching up a summary. Using the techniques mentioned in this book is very likely to improve your academic performance and also make your studying more efficient so you have more time to spend on other things.</a:t>
            </a:r>
            <a:endParaRPr lang="en-CA" sz="1800" dirty="0">
              <a:effectLst/>
              <a:latin typeface="Calibri" panose="020F0502020204030204" pitchFamily="34" charset="0"/>
              <a:ea typeface="Calibri" panose="020F0502020204030204" pitchFamily="34" charset="0"/>
              <a:cs typeface="Arial" panose="020B0604020202020204" pitchFamily="34" charset="0"/>
            </a:endParaRPr>
          </a:p>
          <a:p>
            <a:endParaRPr lang="en-CA" dirty="0"/>
          </a:p>
        </p:txBody>
      </p:sp>
      <p:sp>
        <p:nvSpPr>
          <p:cNvPr id="4" name="Slide Number Placeholder 3"/>
          <p:cNvSpPr>
            <a:spLocks noGrp="1"/>
          </p:cNvSpPr>
          <p:nvPr>
            <p:ph type="sldNum" sz="quarter" idx="5"/>
          </p:nvPr>
        </p:nvSpPr>
        <p:spPr/>
        <p:txBody>
          <a:bodyPr/>
          <a:lstStyle/>
          <a:p>
            <a:fld id="{13F2CF3B-71C3-4FA3-8E66-7171DF72E722}" type="slidenum">
              <a:rPr lang="en-CA" smtClean="0"/>
              <a:t>7</a:t>
            </a:fld>
            <a:endParaRPr lang="en-CA"/>
          </a:p>
        </p:txBody>
      </p:sp>
    </p:spTree>
    <p:extLst>
      <p:ext uri="{BB962C8B-B14F-4D97-AF65-F5344CB8AC3E}">
        <p14:creationId xmlns:p14="http://schemas.microsoft.com/office/powerpoint/2010/main" val="786155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Hopefully you enjoyed the presentation and learned something new! If you have any questions or concerns about anything that you would like to talk with an upper year engineering student about you can book an appointment with us through out website! Here are all of our contact information in which we post regular updates and content we’re producing so make sure to follow us!</a:t>
            </a:r>
            <a:endParaRPr lang="en-CA" sz="18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2720448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678426" y="889820"/>
            <a:ext cx="9989574" cy="3598606"/>
          </a:xfrm>
        </p:spPr>
        <p:txBody>
          <a:bodyPr anchor="t">
            <a:normAutofit/>
          </a:bodyPr>
          <a:lstStyle>
            <a:lvl1pPr algn="l">
              <a:defRPr sz="5400"/>
            </a:lvl1pPr>
          </a:lstStyle>
          <a:p>
            <a:r>
              <a:rPr lang="en-US" dirty="0"/>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678426"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2F3E8B1C-86EF-43CF-8304-249481088644}" type="datetimeFigureOut">
              <a:rPr lang="en-US" smtClean="0"/>
              <a:t>3/30/2022</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125381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2F3E8B1C-86EF-43CF-8304-249481088644}" type="datetimeFigureOut">
              <a:rPr lang="en-US" smtClean="0"/>
              <a:t>3/30/2022</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074710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838200" y="997973"/>
            <a:ext cx="8404122" cy="498495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2F3E8B1C-86EF-43CF-8304-249481088644}" type="datetimeFigureOut">
              <a:rPr lang="en-US" smtClean="0"/>
              <a:t>3/30/2022</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942388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5"/>
          <p:cNvSpPr txBox="1">
            <a:spLocks noGrp="1"/>
          </p:cNvSpPr>
          <p:nvPr>
            <p:ph type="title"/>
          </p:nvPr>
        </p:nvSpPr>
        <p:spPr>
          <a:xfrm>
            <a:off x="1229333" y="1189033"/>
            <a:ext cx="9154800" cy="11432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4" name="Google Shape;24;p5"/>
          <p:cNvSpPr txBox="1">
            <a:spLocks noGrp="1"/>
          </p:cNvSpPr>
          <p:nvPr>
            <p:ph type="body" idx="1"/>
          </p:nvPr>
        </p:nvSpPr>
        <p:spPr>
          <a:xfrm>
            <a:off x="1229333" y="2514601"/>
            <a:ext cx="9154800" cy="3154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Clr>
                <a:srgbClr val="FFB600"/>
              </a:buClr>
              <a:buSzPts val="1800"/>
              <a:buChar char="●"/>
              <a:defRPr/>
            </a:lvl1pPr>
            <a:lvl2pPr marL="1219170" lvl="1" indent="-457189">
              <a:spcBef>
                <a:spcPts val="0"/>
              </a:spcBef>
              <a:spcAft>
                <a:spcPts val="0"/>
              </a:spcAft>
              <a:buClr>
                <a:srgbClr val="FFB600"/>
              </a:buClr>
              <a:buSzPts val="1800"/>
              <a:buChar char="○"/>
              <a:defRPr/>
            </a:lvl2pPr>
            <a:lvl3pPr marL="1828754" lvl="2" indent="-457189">
              <a:spcBef>
                <a:spcPts val="0"/>
              </a:spcBef>
              <a:spcAft>
                <a:spcPts val="0"/>
              </a:spcAft>
              <a:buClr>
                <a:srgbClr val="FFB600"/>
              </a:buClr>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solidFill>
                  <a:srgbClr val="FFB600"/>
                </a:solidFill>
              </a:defRPr>
            </a:lvl1pPr>
            <a:lvl2pPr lvl="1">
              <a:buNone/>
              <a:defRPr>
                <a:solidFill>
                  <a:srgbClr val="FFB600"/>
                </a:solidFill>
              </a:defRPr>
            </a:lvl2pPr>
            <a:lvl3pPr lvl="2">
              <a:buNone/>
              <a:defRPr>
                <a:solidFill>
                  <a:srgbClr val="FFB600"/>
                </a:solidFill>
              </a:defRPr>
            </a:lvl3pPr>
            <a:lvl4pPr lvl="3">
              <a:buNone/>
              <a:defRPr>
                <a:solidFill>
                  <a:srgbClr val="FFB600"/>
                </a:solidFill>
              </a:defRPr>
            </a:lvl4pPr>
            <a:lvl5pPr lvl="4">
              <a:buNone/>
              <a:defRPr>
                <a:solidFill>
                  <a:srgbClr val="FFB600"/>
                </a:solidFill>
              </a:defRPr>
            </a:lvl5pPr>
            <a:lvl6pPr lvl="5">
              <a:buNone/>
              <a:defRPr>
                <a:solidFill>
                  <a:srgbClr val="FFB600"/>
                </a:solidFill>
              </a:defRPr>
            </a:lvl6pPr>
            <a:lvl7pPr lvl="6">
              <a:buNone/>
              <a:defRPr>
                <a:solidFill>
                  <a:srgbClr val="FFB600"/>
                </a:solidFill>
              </a:defRPr>
            </a:lvl7pPr>
            <a:lvl8pPr lvl="7">
              <a:buNone/>
              <a:defRPr>
                <a:solidFill>
                  <a:srgbClr val="FFB600"/>
                </a:solidFill>
              </a:defRPr>
            </a:lvl8pPr>
            <a:lvl9pPr lvl="8">
              <a:buNone/>
              <a:defRPr>
                <a:solidFill>
                  <a:srgbClr val="FFB600"/>
                </a:solidFill>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3121951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2F3E8B1C-86EF-43CF-8304-249481088644}" type="datetimeFigureOut">
              <a:rPr lang="en-US" smtClean="0"/>
              <a:t>3/30/2022</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171716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2F3E8B1C-86EF-43CF-8304-249481088644}" type="datetimeFigureOut">
              <a:rPr lang="en-US" smtClean="0"/>
              <a:t>3/30/2022</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538703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22096"/>
            <a:ext cx="10691265" cy="112793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15383" y="2128684"/>
            <a:ext cx="5304417"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72200" y="2128684"/>
            <a:ext cx="5219700"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2F3E8B1C-86EF-43CF-8304-249481088644}" type="datetimeFigureOut">
              <a:rPr lang="en-US" smtClean="0"/>
              <a:t>3/30/2022</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185703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685887" y="929148"/>
            <a:ext cx="10640005" cy="761540"/>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15384" y="1681163"/>
            <a:ext cx="5282192"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15384" y="2505075"/>
            <a:ext cx="5282192" cy="34237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72200" y="1681163"/>
            <a:ext cx="5183188"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72200" y="2505075"/>
            <a:ext cx="5183188"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2F3E8B1C-86EF-43CF-8304-249481088644}" type="datetimeFigureOut">
              <a:rPr lang="en-US" smtClean="0"/>
              <a:t>3/30/2022</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74097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2F3E8B1C-86EF-43CF-8304-249481088644}" type="datetimeFigureOut">
              <a:rPr lang="en-US" smtClean="0"/>
              <a:t>3/30/2022</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941541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2F3E8B1C-86EF-43CF-8304-249481088644}" type="datetimeFigureOut">
              <a:rPr lang="en-US" smtClean="0"/>
              <a:t>3/30/2022</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381289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678426" y="781665"/>
            <a:ext cx="4093599" cy="1223452"/>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688258" y="2315497"/>
            <a:ext cx="4093599" cy="35534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2F3E8B1C-86EF-43CF-8304-249481088644}" type="datetimeFigureOut">
              <a:rPr lang="en-US" smtClean="0"/>
              <a:t>3/30/2022</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494080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683342" y="1066800"/>
            <a:ext cx="4103431" cy="1317523"/>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683342"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2F3E8B1C-86EF-43CF-8304-249481088644}" type="datetimeFigureOut">
              <a:rPr lang="en-US" smtClean="0"/>
              <a:t>3/30/2022</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644328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22096"/>
            <a:ext cx="10691265" cy="137103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93126"/>
            <a:ext cx="10691265" cy="36360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fld id="{2F3E8B1C-86EF-43CF-8304-249481088644}" type="datetimeFigureOut">
              <a:rPr lang="en-US" smtClean="0"/>
              <a:pPr/>
              <a:t>3/30/2022</a:t>
            </a:fld>
            <a:endParaRPr lang="en-US" dirty="0"/>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C3DB2ADC-AF19-4574-8C10-79B5B04FCA27}" type="slidenum">
              <a:rPr lang="en-US" smtClean="0"/>
              <a:pPr/>
              <a:t>‹#›</a:t>
            </a:fld>
            <a:endParaRPr lang="en-US" dirty="0"/>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85896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41" r:id="rId5"/>
    <p:sldLayoutId id="2147483746" r:id="rId6"/>
    <p:sldLayoutId id="2147483742" r:id="rId7"/>
    <p:sldLayoutId id="2147483743" r:id="rId8"/>
    <p:sldLayoutId id="2147483744" r:id="rId9"/>
    <p:sldLayoutId id="2147483745" r:id="rId10"/>
    <p:sldLayoutId id="2147483747" r:id="rId11"/>
    <p:sldLayoutId id="2147483753" r:id="rId12"/>
  </p:sldLayoutIdLst>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png"/><Relationship Id="rId4" Type="http://schemas.openxmlformats.org/officeDocument/2006/relationships/notesSlide" Target="../notesSlides/notesSlide3.xml"/><Relationship Id="rId9" Type="http://schemas.microsoft.com/office/2007/relationships/diagramDrawing" Target="../diagrams/drawing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png"/><Relationship Id="rId4" Type="http://schemas.openxmlformats.org/officeDocument/2006/relationships/notesSlide" Target="../notesSlides/notesSlide4.xml"/><Relationship Id="rId9" Type="http://schemas.microsoft.com/office/2007/relationships/diagramDrawing" Target="../diagrams/drawing3.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png"/><Relationship Id="rId4" Type="http://schemas.openxmlformats.org/officeDocument/2006/relationships/notesSlide" Target="../notesSlides/notesSlide5.xml"/><Relationship Id="rId9" Type="http://schemas.microsoft.com/office/2007/relationships/diagramDrawing" Target="../diagrams/drawing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5.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image" Target="../media/image18.svg"/><Relationship Id="rId12" Type="http://schemas.openxmlformats.org/officeDocument/2006/relationships/image" Target="../media/image23.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hyperlink" Target="mailto:engpeers@uoguelph.ca" TargetMode="External"/><Relationship Id="rId10" Type="http://schemas.openxmlformats.org/officeDocument/2006/relationships/image" Target="../media/image21.png"/><Relationship Id="rId4" Type="http://schemas.openxmlformats.org/officeDocument/2006/relationships/notesSlide" Target="../notesSlides/notesSlide8.xml"/><Relationship Id="rId9" Type="http://schemas.openxmlformats.org/officeDocument/2006/relationships/image" Target="../media/image20.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8">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10">
            <a:extLst>
              <a:ext uri="{FF2B5EF4-FFF2-40B4-BE49-F238E27FC236}">
                <a16:creationId xmlns:a16="http://schemas.microsoft.com/office/drawing/2014/main" id="{A5D67320-FCFD-4931-AAF7-C6C853329C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8DB386-6F0B-409E-B5BC-CC2FADC7AA75}"/>
              </a:ext>
            </a:extLst>
          </p:cNvPr>
          <p:cNvSpPr>
            <a:spLocks noGrp="1"/>
          </p:cNvSpPr>
          <p:nvPr>
            <p:ph type="ctrTitle"/>
          </p:nvPr>
        </p:nvSpPr>
        <p:spPr>
          <a:xfrm>
            <a:off x="685800" y="908651"/>
            <a:ext cx="3620882" cy="3640345"/>
          </a:xfrm>
        </p:spPr>
        <p:txBody>
          <a:bodyPr anchor="t">
            <a:normAutofit/>
          </a:bodyPr>
          <a:lstStyle/>
          <a:p>
            <a:r>
              <a:rPr lang="en-CA" sz="4000" b="1" dirty="0">
                <a:solidFill>
                  <a:schemeClr val="bg1"/>
                </a:solidFill>
              </a:rPr>
              <a:t>Studying for Durable (Effective) Learning</a:t>
            </a:r>
          </a:p>
        </p:txBody>
      </p:sp>
      <p:sp>
        <p:nvSpPr>
          <p:cNvPr id="3" name="Subtitle 2">
            <a:extLst>
              <a:ext uri="{FF2B5EF4-FFF2-40B4-BE49-F238E27FC236}">
                <a16:creationId xmlns:a16="http://schemas.microsoft.com/office/drawing/2014/main" id="{3A8CBF81-8592-4BB0-88E1-7E1EEE169B8D}"/>
              </a:ext>
            </a:extLst>
          </p:cNvPr>
          <p:cNvSpPr>
            <a:spLocks noGrp="1"/>
          </p:cNvSpPr>
          <p:nvPr>
            <p:ph type="subTitle" idx="1"/>
          </p:nvPr>
        </p:nvSpPr>
        <p:spPr>
          <a:xfrm>
            <a:off x="705934" y="5220450"/>
            <a:ext cx="3991194" cy="570748"/>
          </a:xfrm>
        </p:spPr>
        <p:txBody>
          <a:bodyPr anchor="b">
            <a:noAutofit/>
          </a:bodyPr>
          <a:lstStyle/>
          <a:p>
            <a:r>
              <a:rPr lang="en-CA" sz="2400" dirty="0">
                <a:solidFill>
                  <a:schemeClr val="bg1"/>
                </a:solidFill>
              </a:rPr>
              <a:t>Engineering Peer Helpers</a:t>
            </a:r>
          </a:p>
        </p:txBody>
      </p:sp>
      <p:cxnSp>
        <p:nvCxnSpPr>
          <p:cNvPr id="54" name="Straight Connector 12">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pic>
        <p:nvPicPr>
          <p:cNvPr id="55" name="Picture 3">
            <a:extLst>
              <a:ext uri="{FF2B5EF4-FFF2-40B4-BE49-F238E27FC236}">
                <a16:creationId xmlns:a16="http://schemas.microsoft.com/office/drawing/2014/main" id="{926ECDB6-7FA8-0702-CACE-5B5448EAD907}"/>
              </a:ext>
            </a:extLst>
          </p:cNvPr>
          <p:cNvPicPr>
            <a:picLocks noChangeAspect="1"/>
          </p:cNvPicPr>
          <p:nvPr/>
        </p:nvPicPr>
        <p:blipFill rotWithShape="1">
          <a:blip r:embed="rId5"/>
          <a:srcRect l="9535" r="20058" b="-1"/>
          <a:stretch/>
        </p:blipFill>
        <p:spPr>
          <a:xfrm>
            <a:off x="4876158" y="10"/>
            <a:ext cx="7315841" cy="6857990"/>
          </a:xfrm>
          <a:prstGeom prst="rect">
            <a:avLst/>
          </a:prstGeom>
        </p:spPr>
      </p:pic>
      <p:pic>
        <p:nvPicPr>
          <p:cNvPr id="4" name="Recorded Sound">
            <a:hlinkClick r:id="" action="ppaction://media"/>
            <a:extLst>
              <a:ext uri="{FF2B5EF4-FFF2-40B4-BE49-F238E27FC236}">
                <a16:creationId xmlns:a16="http://schemas.microsoft.com/office/drawing/2014/main" id="{DFFE1A2C-CF8A-412D-8915-5A6527B181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6373261"/>
            <a:ext cx="406400" cy="406400"/>
          </a:xfrm>
          <a:prstGeom prst="rect">
            <a:avLst/>
          </a:prstGeom>
        </p:spPr>
      </p:pic>
    </p:spTree>
    <p:extLst>
      <p:ext uri="{BB962C8B-B14F-4D97-AF65-F5344CB8AC3E}">
        <p14:creationId xmlns:p14="http://schemas.microsoft.com/office/powerpoint/2010/main" val="101390714"/>
      </p:ext>
    </p:extLst>
  </p:cSld>
  <p:clrMapOvr>
    <a:masterClrMapping/>
  </p:clrMapOvr>
  <mc:AlternateContent xmlns:mc="http://schemas.openxmlformats.org/markup-compatibility/2006" xmlns:p14="http://schemas.microsoft.com/office/powerpoint/2010/main">
    <mc:Choice Requires="p14">
      <p:transition spd="slow" p14:dur="2000" advClick="0" advTm="9300"/>
    </mc:Choice>
    <mc:Fallback xmlns="">
      <p:transition spd="slow" advClick="0" advTm="93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68B2C62-7648-4430-90D5-AE0F252AF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D3125C-0C82-4898-B8E6-EF7651E3F9B2}"/>
              </a:ext>
            </a:extLst>
          </p:cNvPr>
          <p:cNvSpPr>
            <a:spLocks noGrp="1"/>
          </p:cNvSpPr>
          <p:nvPr>
            <p:ph type="title"/>
          </p:nvPr>
        </p:nvSpPr>
        <p:spPr>
          <a:xfrm>
            <a:off x="700087" y="909638"/>
            <a:ext cx="10691813" cy="1155618"/>
          </a:xfrm>
        </p:spPr>
        <p:txBody>
          <a:bodyPr>
            <a:normAutofit/>
          </a:bodyPr>
          <a:lstStyle/>
          <a:p>
            <a:pPr algn="ctr"/>
            <a:r>
              <a:rPr lang="en-CA" dirty="0"/>
              <a:t>Agenda</a:t>
            </a:r>
          </a:p>
        </p:txBody>
      </p:sp>
      <p:cxnSp>
        <p:nvCxnSpPr>
          <p:cNvPr id="11" name="Straight Connector 10">
            <a:extLst>
              <a:ext uri="{FF2B5EF4-FFF2-40B4-BE49-F238E27FC236}">
                <a16:creationId xmlns:a16="http://schemas.microsoft.com/office/drawing/2014/main" id="{AAD0195E-7F27-4D06-9427-0C121D721A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D74C2FC-3228-4FC1-B97B-87AD35508D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EDB2AABF-AEA5-275B-4875-FD23C7F70502}"/>
              </a:ext>
            </a:extLst>
          </p:cNvPr>
          <p:cNvGraphicFramePr>
            <a:graphicFrameLocks noGrp="1"/>
          </p:cNvGraphicFramePr>
          <p:nvPr>
            <p:ph idx="1"/>
            <p:extLst>
              <p:ext uri="{D42A27DB-BD31-4B8C-83A1-F6EECF244321}">
                <p14:modId xmlns:p14="http://schemas.microsoft.com/office/powerpoint/2010/main" val="1285335831"/>
              </p:ext>
            </p:extLst>
          </p:nvPr>
        </p:nvGraphicFramePr>
        <p:xfrm>
          <a:off x="700088" y="2292350"/>
          <a:ext cx="10691812" cy="3636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Recorded Sound">
            <a:hlinkClick r:id="" action="ppaction://media"/>
            <a:extLst>
              <a:ext uri="{FF2B5EF4-FFF2-40B4-BE49-F238E27FC236}">
                <a16:creationId xmlns:a16="http://schemas.microsoft.com/office/drawing/2014/main" id="{5C791E2F-C833-4DF0-BCAA-82A1F120E62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40457" y="6411686"/>
            <a:ext cx="406400" cy="406400"/>
          </a:xfrm>
          <a:prstGeom prst="rect">
            <a:avLst/>
          </a:prstGeom>
        </p:spPr>
      </p:pic>
    </p:spTree>
    <p:extLst>
      <p:ext uri="{BB962C8B-B14F-4D97-AF65-F5344CB8AC3E}">
        <p14:creationId xmlns:p14="http://schemas.microsoft.com/office/powerpoint/2010/main" val="1340594040"/>
      </p:ext>
    </p:extLst>
  </p:cSld>
  <p:clrMapOvr>
    <a:masterClrMapping/>
  </p:clrMapOvr>
  <mc:AlternateContent xmlns:mc="http://schemas.openxmlformats.org/markup-compatibility/2006" xmlns:p14="http://schemas.microsoft.com/office/powerpoint/2010/main">
    <mc:Choice Requires="p14">
      <p:transition spd="slow" p14:dur="2000" advClick="0" advTm="13500"/>
    </mc:Choice>
    <mc:Fallback xmlns="">
      <p:transition spd="slow" advClick="0" advTm="135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68B2C62-7648-4430-90D5-AE0F252AF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47B32B-8B1F-4B67-AF64-A6FBEE75853A}"/>
              </a:ext>
            </a:extLst>
          </p:cNvPr>
          <p:cNvSpPr>
            <a:spLocks noGrp="1"/>
          </p:cNvSpPr>
          <p:nvPr>
            <p:ph type="title"/>
          </p:nvPr>
        </p:nvSpPr>
        <p:spPr>
          <a:xfrm>
            <a:off x="700087" y="909638"/>
            <a:ext cx="10691813" cy="1155618"/>
          </a:xfrm>
        </p:spPr>
        <p:txBody>
          <a:bodyPr>
            <a:normAutofit/>
          </a:bodyPr>
          <a:lstStyle/>
          <a:p>
            <a:pPr algn="ctr"/>
            <a:r>
              <a:rPr lang="en-CA" dirty="0"/>
              <a:t>What is durable learning?</a:t>
            </a:r>
          </a:p>
        </p:txBody>
      </p:sp>
      <p:cxnSp>
        <p:nvCxnSpPr>
          <p:cNvPr id="11" name="Straight Connector 10">
            <a:extLst>
              <a:ext uri="{FF2B5EF4-FFF2-40B4-BE49-F238E27FC236}">
                <a16:creationId xmlns:a16="http://schemas.microsoft.com/office/drawing/2014/main" id="{AAD0195E-7F27-4D06-9427-0C121D721A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D74C2FC-3228-4FC1-B97B-87AD35508D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6E44254A-E425-215A-433B-71DC4A7CD2B5}"/>
              </a:ext>
            </a:extLst>
          </p:cNvPr>
          <p:cNvGraphicFramePr>
            <a:graphicFrameLocks noGrp="1"/>
          </p:cNvGraphicFramePr>
          <p:nvPr>
            <p:ph idx="1"/>
            <p:extLst>
              <p:ext uri="{D42A27DB-BD31-4B8C-83A1-F6EECF244321}">
                <p14:modId xmlns:p14="http://schemas.microsoft.com/office/powerpoint/2010/main" val="1847730374"/>
              </p:ext>
            </p:extLst>
          </p:nvPr>
        </p:nvGraphicFramePr>
        <p:xfrm>
          <a:off x="700088" y="2292350"/>
          <a:ext cx="10691812" cy="3636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Recorded Sound">
            <a:hlinkClick r:id="" action="ppaction://media"/>
            <a:extLst>
              <a:ext uri="{FF2B5EF4-FFF2-40B4-BE49-F238E27FC236}">
                <a16:creationId xmlns:a16="http://schemas.microsoft.com/office/drawing/2014/main" id="{9AEE0D0F-5520-4815-9DD0-46FCCC07C28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03487" y="6382109"/>
            <a:ext cx="406400" cy="406400"/>
          </a:xfrm>
          <a:prstGeom prst="rect">
            <a:avLst/>
          </a:prstGeom>
        </p:spPr>
      </p:pic>
    </p:spTree>
    <p:extLst>
      <p:ext uri="{BB962C8B-B14F-4D97-AF65-F5344CB8AC3E}">
        <p14:creationId xmlns:p14="http://schemas.microsoft.com/office/powerpoint/2010/main" val="3975537339"/>
      </p:ext>
    </p:extLst>
  </p:cSld>
  <p:clrMapOvr>
    <a:masterClrMapping/>
  </p:clrMapOvr>
  <mc:AlternateContent xmlns:mc="http://schemas.openxmlformats.org/markup-compatibility/2006" xmlns:p14="http://schemas.microsoft.com/office/powerpoint/2010/main">
    <mc:Choice Requires="p14">
      <p:transition spd="slow" p14:dur="2000" advClick="0" advTm="30300"/>
    </mc:Choice>
    <mc:Fallback xmlns="">
      <p:transition spd="slow" advClick="0" advTm="303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68B2C62-7648-4430-90D5-AE0F252AF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98AC82-F0F2-4458-BE82-8FEDF49C19C3}"/>
              </a:ext>
            </a:extLst>
          </p:cNvPr>
          <p:cNvSpPr>
            <a:spLocks noGrp="1"/>
          </p:cNvSpPr>
          <p:nvPr>
            <p:ph type="title"/>
          </p:nvPr>
        </p:nvSpPr>
        <p:spPr>
          <a:xfrm>
            <a:off x="695324" y="901701"/>
            <a:ext cx="3914776" cy="3977269"/>
          </a:xfrm>
        </p:spPr>
        <p:txBody>
          <a:bodyPr>
            <a:normAutofit/>
          </a:bodyPr>
          <a:lstStyle/>
          <a:p>
            <a:pPr algn="ctr"/>
            <a:r>
              <a:rPr lang="en-CA" dirty="0"/>
              <a:t>Benefits of durable learning</a:t>
            </a:r>
          </a:p>
        </p:txBody>
      </p:sp>
      <p:cxnSp>
        <p:nvCxnSpPr>
          <p:cNvPr id="11" name="Straight Connector 10">
            <a:extLst>
              <a:ext uri="{FF2B5EF4-FFF2-40B4-BE49-F238E27FC236}">
                <a16:creationId xmlns:a16="http://schemas.microsoft.com/office/drawing/2014/main" id="{4BFD5B9F-5FB6-467D-83D5-DF82F190735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524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93859E9D-325C-CB18-E245-B35623AB519A}"/>
              </a:ext>
            </a:extLst>
          </p:cNvPr>
          <p:cNvGraphicFramePr>
            <a:graphicFrameLocks noGrp="1"/>
          </p:cNvGraphicFramePr>
          <p:nvPr>
            <p:ph idx="1"/>
            <p:extLst>
              <p:ext uri="{D42A27DB-BD31-4B8C-83A1-F6EECF244321}">
                <p14:modId xmlns:p14="http://schemas.microsoft.com/office/powerpoint/2010/main" val="4268830425"/>
              </p:ext>
            </p:extLst>
          </p:nvPr>
        </p:nvGraphicFramePr>
        <p:xfrm>
          <a:off x="5219952" y="723900"/>
          <a:ext cx="6171948" cy="54991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Recorded Sound">
            <a:hlinkClick r:id="" action="ppaction://media"/>
            <a:extLst>
              <a:ext uri="{FF2B5EF4-FFF2-40B4-BE49-F238E27FC236}">
                <a16:creationId xmlns:a16="http://schemas.microsoft.com/office/drawing/2014/main" id="{F8C4942D-10EE-4029-BB27-A1C0A6FE704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55245" y="6235940"/>
            <a:ext cx="406400" cy="406400"/>
          </a:xfrm>
          <a:prstGeom prst="rect">
            <a:avLst/>
          </a:prstGeom>
        </p:spPr>
      </p:pic>
    </p:spTree>
    <p:extLst>
      <p:ext uri="{BB962C8B-B14F-4D97-AF65-F5344CB8AC3E}">
        <p14:creationId xmlns:p14="http://schemas.microsoft.com/office/powerpoint/2010/main" val="3839566714"/>
      </p:ext>
    </p:extLst>
  </p:cSld>
  <p:clrMapOvr>
    <a:masterClrMapping/>
  </p:clrMapOvr>
  <mc:AlternateContent xmlns:mc="http://schemas.openxmlformats.org/markup-compatibility/2006" xmlns:p14="http://schemas.microsoft.com/office/powerpoint/2010/main">
    <mc:Choice Requires="p14">
      <p:transition spd="slow" p14:dur="2000" advClick="0" advTm="55300"/>
    </mc:Choice>
    <mc:Fallback xmlns="">
      <p:transition spd="slow" advClick="0" advTm="553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F68B2C62-7648-4430-90D5-AE0F252AF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E33EB3-A492-49A5-899D-6CCA733722EC}"/>
              </a:ext>
            </a:extLst>
          </p:cNvPr>
          <p:cNvSpPr>
            <a:spLocks noGrp="1"/>
          </p:cNvSpPr>
          <p:nvPr>
            <p:ph type="title"/>
          </p:nvPr>
        </p:nvSpPr>
        <p:spPr>
          <a:xfrm>
            <a:off x="700087" y="909638"/>
            <a:ext cx="10691813" cy="1155618"/>
          </a:xfrm>
        </p:spPr>
        <p:txBody>
          <a:bodyPr>
            <a:normAutofit/>
          </a:bodyPr>
          <a:lstStyle/>
          <a:p>
            <a:pPr algn="ctr"/>
            <a:r>
              <a:rPr lang="en-CA" dirty="0"/>
              <a:t>Common studying mistakes</a:t>
            </a:r>
          </a:p>
        </p:txBody>
      </p:sp>
      <p:cxnSp>
        <p:nvCxnSpPr>
          <p:cNvPr id="15" name="Straight Connector 10">
            <a:extLst>
              <a:ext uri="{FF2B5EF4-FFF2-40B4-BE49-F238E27FC236}">
                <a16:creationId xmlns:a16="http://schemas.microsoft.com/office/drawing/2014/main" id="{AAD0195E-7F27-4D06-9427-0C121D721A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D74C2FC-3228-4FC1-B97B-87AD35508D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6" name="Content Placeholder 2">
            <a:extLst>
              <a:ext uri="{FF2B5EF4-FFF2-40B4-BE49-F238E27FC236}">
                <a16:creationId xmlns:a16="http://schemas.microsoft.com/office/drawing/2014/main" id="{A568DD1C-FF62-9151-575D-0063D9E76B95}"/>
              </a:ext>
            </a:extLst>
          </p:cNvPr>
          <p:cNvGraphicFramePr>
            <a:graphicFrameLocks noGrp="1"/>
          </p:cNvGraphicFramePr>
          <p:nvPr>
            <p:ph idx="1"/>
            <p:extLst>
              <p:ext uri="{D42A27DB-BD31-4B8C-83A1-F6EECF244321}">
                <p14:modId xmlns:p14="http://schemas.microsoft.com/office/powerpoint/2010/main" val="785418636"/>
              </p:ext>
            </p:extLst>
          </p:nvPr>
        </p:nvGraphicFramePr>
        <p:xfrm>
          <a:off x="700088" y="2292350"/>
          <a:ext cx="10691812" cy="3636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Recorded Sound">
            <a:hlinkClick r:id="" action="ppaction://media"/>
            <a:extLst>
              <a:ext uri="{FF2B5EF4-FFF2-40B4-BE49-F238E27FC236}">
                <a16:creationId xmlns:a16="http://schemas.microsoft.com/office/drawing/2014/main" id="{C9A629E0-4573-47DE-A654-B638E812246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25943" y="6233495"/>
            <a:ext cx="406400" cy="406400"/>
          </a:xfrm>
          <a:prstGeom prst="rect">
            <a:avLst/>
          </a:prstGeom>
        </p:spPr>
      </p:pic>
    </p:spTree>
    <p:extLst>
      <p:ext uri="{BB962C8B-B14F-4D97-AF65-F5344CB8AC3E}">
        <p14:creationId xmlns:p14="http://schemas.microsoft.com/office/powerpoint/2010/main" val="3646040297"/>
      </p:ext>
    </p:extLst>
  </p:cSld>
  <p:clrMapOvr>
    <a:masterClrMapping/>
  </p:clrMapOvr>
  <mc:AlternateContent xmlns:mc="http://schemas.openxmlformats.org/markup-compatibility/2006" xmlns:p14="http://schemas.microsoft.com/office/powerpoint/2010/main">
    <mc:Choice Requires="p14">
      <p:transition spd="slow" p14:dur="2000" advClick="0" advTm="76000"/>
    </mc:Choice>
    <mc:Fallback xmlns="">
      <p:transition spd="slow" advClick="0" advTm="7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3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F60A3D-B57A-450C-A302-13A33B3D84BD}"/>
              </a:ext>
            </a:extLst>
          </p:cNvPr>
          <p:cNvSpPr>
            <a:spLocks noGrp="1"/>
          </p:cNvSpPr>
          <p:nvPr>
            <p:ph type="title"/>
          </p:nvPr>
        </p:nvSpPr>
        <p:spPr>
          <a:xfrm>
            <a:off x="5604846" y="860615"/>
            <a:ext cx="5922279" cy="1272986"/>
          </a:xfrm>
        </p:spPr>
        <p:txBody>
          <a:bodyPr>
            <a:normAutofit/>
          </a:bodyPr>
          <a:lstStyle/>
          <a:p>
            <a:pPr>
              <a:lnSpc>
                <a:spcPct val="90000"/>
              </a:lnSpc>
            </a:pPr>
            <a:r>
              <a:rPr lang="en-CA" dirty="0"/>
              <a:t>Optimal study techniques</a:t>
            </a:r>
          </a:p>
        </p:txBody>
      </p:sp>
      <p:pic>
        <p:nvPicPr>
          <p:cNvPr id="5" name="Picture 4" descr="People working on ideas">
            <a:extLst>
              <a:ext uri="{FF2B5EF4-FFF2-40B4-BE49-F238E27FC236}">
                <a16:creationId xmlns:a16="http://schemas.microsoft.com/office/drawing/2014/main" id="{545E9385-6DA9-5C5F-1B9C-1DA78E236DF0}"/>
              </a:ext>
            </a:extLst>
          </p:cNvPr>
          <p:cNvPicPr>
            <a:picLocks noChangeAspect="1"/>
          </p:cNvPicPr>
          <p:nvPr/>
        </p:nvPicPr>
        <p:blipFill rotWithShape="1">
          <a:blip r:embed="rId5"/>
          <a:srcRect l="22786" r="30758"/>
          <a:stretch/>
        </p:blipFill>
        <p:spPr>
          <a:xfrm>
            <a:off x="20" y="-17929"/>
            <a:ext cx="4876780" cy="6875929"/>
          </a:xfrm>
          <a:prstGeom prst="rect">
            <a:avLst/>
          </a:prstGeom>
        </p:spPr>
      </p:pic>
      <p:cxnSp>
        <p:nvCxnSpPr>
          <p:cNvPr id="11" name="Straight Connector 10">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738013"/>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CED9F4D-6B18-41E5-A841-AA17C158177F}"/>
              </a:ext>
            </a:extLst>
          </p:cNvPr>
          <p:cNvSpPr>
            <a:spLocks noGrp="1"/>
          </p:cNvSpPr>
          <p:nvPr>
            <p:ph idx="1"/>
          </p:nvPr>
        </p:nvSpPr>
        <p:spPr>
          <a:xfrm>
            <a:off x="5566943" y="2133600"/>
            <a:ext cx="6005933" cy="3774464"/>
          </a:xfrm>
        </p:spPr>
        <p:txBody>
          <a:bodyPr>
            <a:normAutofit/>
          </a:bodyPr>
          <a:lstStyle/>
          <a:p>
            <a:pPr marL="457200" indent="-457200">
              <a:buAutoNum type="arabicPeriod"/>
            </a:pPr>
            <a:r>
              <a:rPr lang="en-CA" dirty="0"/>
              <a:t>Active Recall</a:t>
            </a:r>
          </a:p>
          <a:p>
            <a:pPr marL="457200" indent="-457200">
              <a:buAutoNum type="arabicPeriod"/>
            </a:pPr>
            <a:r>
              <a:rPr lang="en-CA" dirty="0"/>
              <a:t>Space Repetition</a:t>
            </a:r>
          </a:p>
          <a:p>
            <a:pPr marL="457200" indent="-457200">
              <a:buAutoNum type="arabicPeriod"/>
            </a:pPr>
            <a:r>
              <a:rPr lang="en-CA" dirty="0"/>
              <a:t>Interleaving Concepts</a:t>
            </a:r>
          </a:p>
          <a:p>
            <a:pPr marL="457200" indent="-457200">
              <a:buAutoNum type="arabicPeriod"/>
            </a:pPr>
            <a:r>
              <a:rPr lang="en-CA" dirty="0"/>
              <a:t>Test Yourself</a:t>
            </a:r>
          </a:p>
          <a:p>
            <a:pPr marL="457200" indent="-457200">
              <a:buAutoNum type="arabicPeriod"/>
            </a:pPr>
            <a:r>
              <a:rPr lang="en-CA" dirty="0"/>
              <a:t>Ask Questions</a:t>
            </a:r>
          </a:p>
        </p:txBody>
      </p:sp>
      <p:cxnSp>
        <p:nvCxnSpPr>
          <p:cNvPr id="13" name="Straight Connector 12">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Recorded Sound">
            <a:hlinkClick r:id="" action="ppaction://media"/>
            <a:extLst>
              <a:ext uri="{FF2B5EF4-FFF2-40B4-BE49-F238E27FC236}">
                <a16:creationId xmlns:a16="http://schemas.microsoft.com/office/drawing/2014/main" id="{254876AD-095B-4B07-A9F7-B70E9A8C80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7125" y="6378952"/>
            <a:ext cx="406400" cy="406400"/>
          </a:xfrm>
          <a:prstGeom prst="rect">
            <a:avLst/>
          </a:prstGeom>
        </p:spPr>
      </p:pic>
    </p:spTree>
    <p:extLst>
      <p:ext uri="{BB962C8B-B14F-4D97-AF65-F5344CB8AC3E}">
        <p14:creationId xmlns:p14="http://schemas.microsoft.com/office/powerpoint/2010/main" val="267950663"/>
      </p:ext>
    </p:extLst>
  </p:cSld>
  <p:clrMapOvr>
    <a:masterClrMapping/>
  </p:clrMapOvr>
  <mc:AlternateContent xmlns:mc="http://schemas.openxmlformats.org/markup-compatibility/2006" xmlns:p14="http://schemas.microsoft.com/office/powerpoint/2010/main">
    <mc:Choice Requires="p14">
      <p:transition spd="slow" p14:dur="2000" advClick="0" advTm="169000"/>
    </mc:Choice>
    <mc:Fallback xmlns="">
      <p:transition spd="slow" advClick="0" advTm="16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Make It Stick: The Science of Successful Learning: Brown, Peter C.,  Roediger III, Henry L., McDaniel, Mark A.: 4708364242277: Books - Amazon.ca">
            <a:extLst>
              <a:ext uri="{FF2B5EF4-FFF2-40B4-BE49-F238E27FC236}">
                <a16:creationId xmlns:a16="http://schemas.microsoft.com/office/drawing/2014/main" id="{0575C94B-9545-44A7-8F13-CCEF5A0A55C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1564" r="-1" b="3145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6BB6B482-ACCA-4938-8AEA-49D525C17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905" y="46904"/>
            <a:ext cx="6865150" cy="6771342"/>
          </a:xfrm>
          <a:prstGeom prst="rect">
            <a:avLst/>
          </a:prstGeom>
          <a:gradFill>
            <a:gsLst>
              <a:gs pos="42000">
                <a:srgbClr val="000000">
                  <a:alpha val="18000"/>
                </a:srgbClr>
              </a:gs>
              <a:gs pos="0">
                <a:srgbClr val="000000">
                  <a:alpha val="0"/>
                </a:srgbClr>
              </a:gs>
              <a:gs pos="100000">
                <a:srgbClr val="000000">
                  <a:alpha val="3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492B68-DAF2-4B33-AFFF-83C59FC63E4A}"/>
              </a:ext>
            </a:extLst>
          </p:cNvPr>
          <p:cNvSpPr>
            <a:spLocks noGrp="1"/>
          </p:cNvSpPr>
          <p:nvPr>
            <p:ph type="title"/>
          </p:nvPr>
        </p:nvSpPr>
        <p:spPr>
          <a:xfrm>
            <a:off x="647701" y="871759"/>
            <a:ext cx="5067300" cy="3497042"/>
          </a:xfrm>
        </p:spPr>
        <p:txBody>
          <a:bodyPr vert="horz" lIns="91440" tIns="45720" rIns="91440" bIns="45720" rtlCol="0" anchor="t">
            <a:normAutofit/>
          </a:bodyPr>
          <a:lstStyle/>
          <a:p>
            <a:r>
              <a:rPr lang="en-US" sz="5400">
                <a:solidFill>
                  <a:srgbClr val="FFFFFF"/>
                </a:solidFill>
              </a:rPr>
              <a:t>Make it Stick</a:t>
            </a:r>
          </a:p>
        </p:txBody>
      </p:sp>
      <p:cxnSp>
        <p:nvCxnSpPr>
          <p:cNvPr id="17" name="Straight Connector 16">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pic>
        <p:nvPicPr>
          <p:cNvPr id="5" name="Recorded Sound">
            <a:hlinkClick r:id="" action="ppaction://media"/>
            <a:extLst>
              <a:ext uri="{FF2B5EF4-FFF2-40B4-BE49-F238E27FC236}">
                <a16:creationId xmlns:a16="http://schemas.microsoft.com/office/drawing/2014/main" id="{3149EAC5-9D05-4662-90D1-4F3518B811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7993" y="6333926"/>
            <a:ext cx="406400" cy="406400"/>
          </a:xfrm>
          <a:prstGeom prst="rect">
            <a:avLst/>
          </a:prstGeom>
        </p:spPr>
      </p:pic>
    </p:spTree>
    <p:extLst>
      <p:ext uri="{BB962C8B-B14F-4D97-AF65-F5344CB8AC3E}">
        <p14:creationId xmlns:p14="http://schemas.microsoft.com/office/powerpoint/2010/main" val="2578619904"/>
      </p:ext>
    </p:extLst>
  </p:cSld>
  <p:clrMapOvr>
    <a:masterClrMapping/>
  </p:clrMapOvr>
  <mc:AlternateContent xmlns:mc="http://schemas.openxmlformats.org/markup-compatibility/2006" xmlns:p14="http://schemas.microsoft.com/office/powerpoint/2010/main">
    <mc:Choice Requires="p14">
      <p:transition spd="slow" p14:dur="2000" advClick="0" advTm="28300"/>
    </mc:Choice>
    <mc:Fallback xmlns="">
      <p:transition spd="slow" advClick="0" advTm="283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7"/>
          <p:cNvSpPr txBox="1">
            <a:spLocks noGrp="1"/>
          </p:cNvSpPr>
          <p:nvPr>
            <p:ph type="title"/>
          </p:nvPr>
        </p:nvSpPr>
        <p:spPr>
          <a:xfrm>
            <a:off x="1709239" y="674425"/>
            <a:ext cx="7092144" cy="4848097"/>
          </a:xfrm>
          <a:prstGeom prst="rect">
            <a:avLst/>
          </a:prstGeom>
        </p:spPr>
        <p:txBody>
          <a:bodyPr spcFirstLastPara="1" vert="horz" wrap="square" lIns="121900" tIns="121900" rIns="121900" bIns="121900" rtlCol="0" anchor="t" anchorCtr="0">
            <a:noAutofit/>
          </a:bodyPr>
          <a:lstStyle/>
          <a:p>
            <a:pPr>
              <a:spcBef>
                <a:spcPts val="533"/>
              </a:spcBef>
            </a:pPr>
            <a:r>
              <a:rPr lang="en-US" sz="2667" b="1" dirty="0">
                <a:solidFill>
                  <a:schemeClr val="tx1">
                    <a:lumMod val="85000"/>
                    <a:lumOff val="15000"/>
                  </a:schemeClr>
                </a:solidFill>
              </a:rPr>
              <a:t>Website</a:t>
            </a:r>
            <a:endParaRPr lang="en-US" sz="2667" dirty="0">
              <a:solidFill>
                <a:schemeClr val="tx1">
                  <a:lumMod val="85000"/>
                  <a:lumOff val="15000"/>
                </a:schemeClr>
              </a:solidFill>
            </a:endParaRPr>
          </a:p>
          <a:p>
            <a:pPr>
              <a:spcBef>
                <a:spcPts val="533"/>
              </a:spcBef>
            </a:pPr>
            <a:r>
              <a:rPr lang="en-US" sz="2400" dirty="0">
                <a:solidFill>
                  <a:schemeClr val="tx1">
                    <a:lumMod val="85000"/>
                    <a:lumOff val="15000"/>
                  </a:schemeClr>
                </a:solidFill>
                <a:latin typeface="Raleway Light"/>
              </a:rPr>
              <a:t>uoguelph.ca/</a:t>
            </a:r>
            <a:r>
              <a:rPr lang="en-US" sz="2400" dirty="0" err="1">
                <a:solidFill>
                  <a:schemeClr val="tx1">
                    <a:lumMod val="85000"/>
                    <a:lumOff val="15000"/>
                  </a:schemeClr>
                </a:solidFill>
                <a:latin typeface="Raleway Light"/>
              </a:rPr>
              <a:t>engpeers</a:t>
            </a:r>
            <a:br>
              <a:rPr lang="en-US" sz="2400" dirty="0">
                <a:latin typeface="Raleway Light"/>
              </a:rPr>
            </a:br>
            <a:endParaRPr lang="en-US" sz="2400" dirty="0">
              <a:solidFill>
                <a:schemeClr val="tx1">
                  <a:lumMod val="85000"/>
                  <a:lumOff val="15000"/>
                </a:schemeClr>
              </a:solidFill>
              <a:latin typeface="Raleway Light"/>
            </a:endParaRPr>
          </a:p>
          <a:p>
            <a:pPr>
              <a:spcBef>
                <a:spcPts val="533"/>
              </a:spcBef>
            </a:pPr>
            <a:r>
              <a:rPr lang="en-US" sz="2667" b="1" dirty="0">
                <a:solidFill>
                  <a:schemeClr val="tx1">
                    <a:lumMod val="85000"/>
                    <a:lumOff val="15000"/>
                  </a:schemeClr>
                </a:solidFill>
              </a:rPr>
              <a:t>E-mail</a:t>
            </a:r>
            <a:br>
              <a:rPr lang="en-US" sz="2667" b="1" dirty="0"/>
            </a:br>
            <a:r>
              <a:rPr lang="en-US" sz="2400" dirty="0">
                <a:solidFill>
                  <a:schemeClr val="tx1">
                    <a:lumMod val="85000"/>
                    <a:lumOff val="15000"/>
                  </a:schemeClr>
                </a:solidFill>
                <a:latin typeface="Raleway Light"/>
                <a:hlinkClick r:id="rId5"/>
              </a:rPr>
              <a:t>engpeers@uoguelph.ca</a:t>
            </a:r>
            <a:br>
              <a:rPr lang="en-US" sz="2667" b="1" dirty="0">
                <a:solidFill>
                  <a:schemeClr val="tx1">
                    <a:lumMod val="85000"/>
                    <a:lumOff val="15000"/>
                  </a:schemeClr>
                </a:solidFill>
              </a:rPr>
            </a:br>
            <a:endParaRPr lang="en-US" sz="2667" dirty="0">
              <a:solidFill>
                <a:schemeClr val="tx1">
                  <a:lumMod val="85000"/>
                  <a:lumOff val="15000"/>
                </a:schemeClr>
              </a:solidFill>
            </a:endParaRPr>
          </a:p>
          <a:p>
            <a:pPr>
              <a:spcBef>
                <a:spcPts val="533"/>
              </a:spcBef>
            </a:pPr>
            <a:r>
              <a:rPr lang="en-US" sz="2667" b="1" dirty="0">
                <a:solidFill>
                  <a:schemeClr val="tx1">
                    <a:lumMod val="85000"/>
                    <a:lumOff val="15000"/>
                  </a:schemeClr>
                </a:solidFill>
              </a:rPr>
              <a:t>Facebook</a:t>
            </a:r>
            <a:endParaRPr lang="en-US" sz="2667" dirty="0">
              <a:solidFill>
                <a:schemeClr val="tx1">
                  <a:lumMod val="85000"/>
                  <a:lumOff val="15000"/>
                </a:schemeClr>
              </a:solidFill>
            </a:endParaRPr>
          </a:p>
          <a:p>
            <a:pPr>
              <a:spcBef>
                <a:spcPts val="533"/>
              </a:spcBef>
            </a:pPr>
            <a:r>
              <a:rPr lang="en-US" sz="2400" dirty="0">
                <a:solidFill>
                  <a:schemeClr val="tx1">
                    <a:lumMod val="85000"/>
                    <a:lumOff val="15000"/>
                  </a:schemeClr>
                </a:solidFill>
                <a:latin typeface="Raleway Light"/>
              </a:rPr>
              <a:t>Find us at @engpeers!</a:t>
            </a:r>
          </a:p>
          <a:p>
            <a:pPr>
              <a:spcBef>
                <a:spcPts val="533"/>
              </a:spcBef>
            </a:pPr>
            <a:br>
              <a:rPr lang="en-US" sz="2667" dirty="0">
                <a:solidFill>
                  <a:schemeClr val="tx1">
                    <a:lumMod val="85000"/>
                    <a:lumOff val="15000"/>
                  </a:schemeClr>
                </a:solidFill>
              </a:rPr>
            </a:br>
            <a:r>
              <a:rPr lang="en-US" sz="2667" b="1" dirty="0"/>
              <a:t>Instagram</a:t>
            </a:r>
            <a:br>
              <a:rPr lang="en-US" sz="2667" dirty="0"/>
            </a:br>
            <a:r>
              <a:rPr lang="en-US" sz="2400" dirty="0"/>
              <a:t>Find us at @engpeers_uog</a:t>
            </a:r>
            <a:br>
              <a:rPr lang="en-US" sz="2667" dirty="0"/>
            </a:br>
            <a:endParaRPr lang="en-US" sz="2667" dirty="0"/>
          </a:p>
        </p:txBody>
      </p:sp>
      <p:pic>
        <p:nvPicPr>
          <p:cNvPr id="6" name="Graphic 6" descr="Laptop">
            <a:extLst>
              <a:ext uri="{FF2B5EF4-FFF2-40B4-BE49-F238E27FC236}">
                <a16:creationId xmlns:a16="http://schemas.microsoft.com/office/drawing/2014/main" id="{3D7C368A-22A1-4EDB-96C2-5F94AF57000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0468" y="668249"/>
            <a:ext cx="917029" cy="903891"/>
          </a:xfrm>
          <a:prstGeom prst="rect">
            <a:avLst/>
          </a:prstGeom>
        </p:spPr>
      </p:pic>
      <p:pic>
        <p:nvPicPr>
          <p:cNvPr id="9" name="Graphic 9" descr="Email">
            <a:extLst>
              <a:ext uri="{FF2B5EF4-FFF2-40B4-BE49-F238E27FC236}">
                <a16:creationId xmlns:a16="http://schemas.microsoft.com/office/drawing/2014/main" id="{540E04EA-A87E-4258-831C-63A4F3F21AE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3601" y="1795137"/>
            <a:ext cx="851339" cy="851339"/>
          </a:xfrm>
          <a:prstGeom prst="rect">
            <a:avLst/>
          </a:prstGeom>
        </p:spPr>
      </p:pic>
      <p:pic>
        <p:nvPicPr>
          <p:cNvPr id="18" name="Picture 18" descr="A close up of a logo&#10;&#10;Description generated with very high confidence">
            <a:extLst>
              <a:ext uri="{FF2B5EF4-FFF2-40B4-BE49-F238E27FC236}">
                <a16:creationId xmlns:a16="http://schemas.microsoft.com/office/drawing/2014/main" id="{DB172C63-33DF-49E2-AF1C-31DE122A28F4}"/>
              </a:ext>
            </a:extLst>
          </p:cNvPr>
          <p:cNvPicPr>
            <a:picLocks noChangeAspect="1"/>
          </p:cNvPicPr>
          <p:nvPr/>
        </p:nvPicPr>
        <p:blipFill>
          <a:blip r:embed="rId10"/>
          <a:stretch>
            <a:fillRect/>
          </a:stretch>
        </p:blipFill>
        <p:spPr>
          <a:xfrm>
            <a:off x="594776" y="3095197"/>
            <a:ext cx="1187672" cy="1161396"/>
          </a:xfrm>
          <a:prstGeom prst="rect">
            <a:avLst/>
          </a:prstGeom>
        </p:spPr>
      </p:pic>
      <p:pic>
        <p:nvPicPr>
          <p:cNvPr id="2" name="Picture 4" descr="A picture containing shape&#10;&#10;Description automatically generated">
            <a:extLst>
              <a:ext uri="{FF2B5EF4-FFF2-40B4-BE49-F238E27FC236}">
                <a16:creationId xmlns:a16="http://schemas.microsoft.com/office/drawing/2014/main" id="{A01908D4-0E38-4C01-B3E2-2F1F9099623C}"/>
              </a:ext>
            </a:extLst>
          </p:cNvPr>
          <p:cNvPicPr>
            <a:picLocks noChangeAspect="1"/>
          </p:cNvPicPr>
          <p:nvPr/>
        </p:nvPicPr>
        <p:blipFill>
          <a:blip r:embed="rId11"/>
          <a:stretch>
            <a:fillRect/>
          </a:stretch>
        </p:blipFill>
        <p:spPr>
          <a:xfrm>
            <a:off x="588512" y="4463211"/>
            <a:ext cx="1195240" cy="1180863"/>
          </a:xfrm>
          <a:prstGeom prst="rect">
            <a:avLst/>
          </a:prstGeom>
        </p:spPr>
      </p:pic>
      <p:pic>
        <p:nvPicPr>
          <p:cNvPr id="2050" name="Picture 2" descr="Engineering Peer Helpers University of Guelph - YouTube">
            <a:extLst>
              <a:ext uri="{FF2B5EF4-FFF2-40B4-BE49-F238E27FC236}">
                <a16:creationId xmlns:a16="http://schemas.microsoft.com/office/drawing/2014/main" id="{2F050C59-5A3E-4534-BC4A-9497641E13A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69645" y="2242686"/>
            <a:ext cx="3005261" cy="3005261"/>
          </a:xfrm>
          <a:prstGeom prst="rect">
            <a:avLst/>
          </a:prstGeom>
          <a:noFill/>
          <a:extLst>
            <a:ext uri="{909E8E84-426E-40DD-AFC4-6F175D3DCCD1}">
              <a14:hiddenFill xmlns:a14="http://schemas.microsoft.com/office/drawing/2010/main">
                <a:solidFill>
                  <a:srgbClr val="FFFFFF"/>
                </a:solidFill>
              </a14:hiddenFill>
            </a:ext>
          </a:extLst>
        </p:spPr>
      </p:pic>
      <p:pic>
        <p:nvPicPr>
          <p:cNvPr id="7" name="Recorded Sound">
            <a:hlinkClick r:id="" action="ppaction://media"/>
            <a:extLst>
              <a:ext uri="{FF2B5EF4-FFF2-40B4-BE49-F238E27FC236}">
                <a16:creationId xmlns:a16="http://schemas.microsoft.com/office/drawing/2014/main" id="{9321E047-1565-4DA3-8FD5-CE47A14F33C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553371" y="6244771"/>
            <a:ext cx="406400" cy="406400"/>
          </a:xfrm>
          <a:prstGeom prst="rect">
            <a:avLst/>
          </a:prstGeom>
        </p:spPr>
      </p:pic>
    </p:spTree>
    <p:extLst>
      <p:ext uri="{BB962C8B-B14F-4D97-AF65-F5344CB8AC3E}">
        <p14:creationId xmlns:p14="http://schemas.microsoft.com/office/powerpoint/2010/main" val="3185159715"/>
      </p:ext>
    </p:extLst>
  </p:cSld>
  <p:clrMapOvr>
    <a:masterClrMapping/>
  </p:clrMapOvr>
  <mc:AlternateContent xmlns:mc="http://schemas.openxmlformats.org/markup-compatibility/2006" xmlns:p14="http://schemas.microsoft.com/office/powerpoint/2010/main">
    <mc:Choice Requires="p14">
      <p:transition p14:dur="10" advClick="0" advTm="23500"/>
    </mc:Choice>
    <mc:Fallback xmlns="">
      <p:transition advClick="0" advTm="235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2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DEF92653-5D6D-47E6-8744-0DAF76E04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9866A8-883D-4223-A988-17DE8B97FA61}"/>
              </a:ext>
            </a:extLst>
          </p:cNvPr>
          <p:cNvSpPr>
            <a:spLocks noGrp="1"/>
          </p:cNvSpPr>
          <p:nvPr>
            <p:ph type="title"/>
          </p:nvPr>
        </p:nvSpPr>
        <p:spPr>
          <a:xfrm>
            <a:off x="800102" y="960594"/>
            <a:ext cx="5828114" cy="4936812"/>
          </a:xfrm>
        </p:spPr>
        <p:txBody>
          <a:bodyPr vert="horz" lIns="91440" tIns="45720" rIns="91440" bIns="45720" rtlCol="0" anchor="ctr">
            <a:normAutofit/>
          </a:bodyPr>
          <a:lstStyle/>
          <a:p>
            <a:pPr algn="r"/>
            <a:r>
              <a:rPr lang="en-US" sz="5400"/>
              <a:t>Credits</a:t>
            </a:r>
          </a:p>
        </p:txBody>
      </p:sp>
      <p:sp>
        <p:nvSpPr>
          <p:cNvPr id="3" name="TextBox 2">
            <a:extLst>
              <a:ext uri="{FF2B5EF4-FFF2-40B4-BE49-F238E27FC236}">
                <a16:creationId xmlns:a16="http://schemas.microsoft.com/office/drawing/2014/main" id="{42B08AD6-FB01-44B5-8BB5-0A153041A095}"/>
              </a:ext>
            </a:extLst>
          </p:cNvPr>
          <p:cNvSpPr txBox="1"/>
          <p:nvPr/>
        </p:nvSpPr>
        <p:spPr>
          <a:xfrm>
            <a:off x="7690757" y="1390650"/>
            <a:ext cx="3330851" cy="4076700"/>
          </a:xfrm>
          <a:prstGeom prst="rect">
            <a:avLst/>
          </a:prstGeom>
        </p:spPr>
        <p:txBody>
          <a:bodyPr vert="horz" lIns="91440" tIns="45720" rIns="91440" bIns="45720" rtlCol="0" anchor="ctr">
            <a:normAutofit/>
          </a:bodyPr>
          <a:lstStyle/>
          <a:p>
            <a:pPr>
              <a:lnSpc>
                <a:spcPct val="120000"/>
              </a:lnSpc>
              <a:spcBef>
                <a:spcPts val="1000"/>
              </a:spcBef>
            </a:pPr>
            <a:r>
              <a:rPr lang="en-US" sz="2000" dirty="0"/>
              <a:t>Produced by: David Sebben</a:t>
            </a:r>
          </a:p>
        </p:txBody>
      </p:sp>
      <p:cxnSp>
        <p:nvCxnSpPr>
          <p:cNvPr id="14" name="Straight Connector 13">
            <a:extLst>
              <a:ext uri="{FF2B5EF4-FFF2-40B4-BE49-F238E27FC236}">
                <a16:creationId xmlns:a16="http://schemas.microsoft.com/office/drawing/2014/main" id="{9CA98CE3-81A7-4FFE-A047-9AA65998D8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315200" y="1733549"/>
            <a:ext cx="0" cy="339090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6283074"/>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ChronicleVTI">
  <a:themeElements>
    <a:clrScheme name="AnalogousFromDarkSeedLeftStep">
      <a:dk1>
        <a:srgbClr val="000000"/>
      </a:dk1>
      <a:lt1>
        <a:srgbClr val="FFFFFF"/>
      </a:lt1>
      <a:dk2>
        <a:srgbClr val="1A2C2F"/>
      </a:dk2>
      <a:lt2>
        <a:srgbClr val="F1F3F0"/>
      </a:lt2>
      <a:accent1>
        <a:srgbClr val="AE4DC3"/>
      </a:accent1>
      <a:accent2>
        <a:srgbClr val="6E3FB3"/>
      </a:accent2>
      <a:accent3>
        <a:srgbClr val="4D4EC3"/>
      </a:accent3>
      <a:accent4>
        <a:srgbClr val="3B6DB1"/>
      </a:accent4>
      <a:accent5>
        <a:srgbClr val="4DB1C3"/>
      </a:accent5>
      <a:accent6>
        <a:srgbClr val="3BB193"/>
      </a:accent6>
      <a:hlink>
        <a:srgbClr val="3E93BC"/>
      </a:hlink>
      <a:folHlink>
        <a:srgbClr val="7F7F7F"/>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36FD3C6D130941BE138A29530E18C3" ma:contentTypeVersion="13" ma:contentTypeDescription="Create a new document." ma:contentTypeScope="" ma:versionID="75773c6d0e61213b9b85d89f6d5e95f7">
  <xsd:schema xmlns:xsd="http://www.w3.org/2001/XMLSchema" xmlns:xs="http://www.w3.org/2001/XMLSchema" xmlns:p="http://schemas.microsoft.com/office/2006/metadata/properties" xmlns:ns3="c829110a-fa7b-4e6e-a802-50d3c0bc0d84" xmlns:ns4="9e002e00-04e2-419b-a9a1-213dccc0940c" targetNamespace="http://schemas.microsoft.com/office/2006/metadata/properties" ma:root="true" ma:fieldsID="eebba7e7ddb8d2a7ccd9932263579eb8" ns3:_="" ns4:_="">
    <xsd:import namespace="c829110a-fa7b-4e6e-a802-50d3c0bc0d84"/>
    <xsd:import namespace="9e002e00-04e2-419b-a9a1-213dccc0940c"/>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29110a-fa7b-4e6e-a802-50d3c0bc0d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e002e00-04e2-419b-a9a1-213dccc0940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5740D56-265E-424E-A8BD-977AD544C5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29110a-fa7b-4e6e-a802-50d3c0bc0d84"/>
    <ds:schemaRef ds:uri="9e002e00-04e2-419b-a9a1-213dccc094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A3FEEAE-7433-4BD9-A512-2BA9CB1F5FDB}">
  <ds:schemaRefs>
    <ds:schemaRef ds:uri="http://schemas.microsoft.com/sharepoint/v3/contenttype/forms"/>
  </ds:schemaRefs>
</ds:datastoreItem>
</file>

<file path=customXml/itemProps3.xml><?xml version="1.0" encoding="utf-8"?>
<ds:datastoreItem xmlns:ds="http://schemas.openxmlformats.org/officeDocument/2006/customXml" ds:itemID="{386100BF-847B-491A-AF1A-418B83223E06}">
  <ds:schemaRefs>
    <ds:schemaRef ds:uri="http://schemas.microsoft.com/office/2006/documentManagement/types"/>
    <ds:schemaRef ds:uri="http://schemas.microsoft.com/office/infopath/2007/PartnerControls"/>
    <ds:schemaRef ds:uri="c829110a-fa7b-4e6e-a802-50d3c0bc0d84"/>
    <ds:schemaRef ds:uri="http://purl.org/dc/elements/1.1/"/>
    <ds:schemaRef ds:uri="http://schemas.openxmlformats.org/package/2006/metadata/core-properties"/>
    <ds:schemaRef ds:uri="9e002e00-04e2-419b-a9a1-213dccc0940c"/>
    <ds:schemaRef ds:uri="http://purl.org/dc/term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2515</TotalTime>
  <Words>1411</Words>
  <Application>Microsoft Office PowerPoint</Application>
  <PresentationFormat>Widescreen</PresentationFormat>
  <Paragraphs>53</Paragraphs>
  <Slides>9</Slides>
  <Notes>8</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Calisto MT</vt:lpstr>
      <vt:lpstr>Raleway Light</vt:lpstr>
      <vt:lpstr>Univers Condensed</vt:lpstr>
      <vt:lpstr>ChronicleVTI</vt:lpstr>
      <vt:lpstr>Studying for Durable (Effective) Learning</vt:lpstr>
      <vt:lpstr>Agenda</vt:lpstr>
      <vt:lpstr>What is durable learning?</vt:lpstr>
      <vt:lpstr>Benefits of durable learning</vt:lpstr>
      <vt:lpstr>Common studying mistakes</vt:lpstr>
      <vt:lpstr>Optimal study techniques</vt:lpstr>
      <vt:lpstr>Make it Stick</vt:lpstr>
      <vt:lpstr>Website uoguelph.ca/engpeers  E-mail engpeers@uoguelph.ca  Facebook Find us at @engpeers!  Instagram Find us at @engpeers_uog </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Studying for Durable (Effective) Learning</dc:title>
  <dc:creator>David Sebben</dc:creator>
  <cp:lastModifiedBy>David Sebben</cp:lastModifiedBy>
  <cp:revision>3</cp:revision>
  <dcterms:created xsi:type="dcterms:W3CDTF">2022-03-17T19:53:42Z</dcterms:created>
  <dcterms:modified xsi:type="dcterms:W3CDTF">2022-04-01T18:34:04Z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0x0101009836FD3C6D130941BE138A29530E18C3</vt:lpwstr>
  </property>
</Properties>
</file>